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FC87-05EE-492A-847A-F336A1DACA22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29F3-45A9-4D03-915E-08A849826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Не грусти милый друг, что так сердце томится порой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Если вдруг над тобой тучи чёрные небо закроют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Вытри слёзы с очей если взор затуманеный Твой,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Рядом Друг, лучший Друг – Иисус ведь всегда с тобой.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 </a:t>
            </a:r>
            <a:endParaRPr lang="en-US" sz="48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/>
              <a:t>   </a:t>
            </a:r>
            <a:r>
              <a:rPr lang="ru-RU" sz="4400" b="1" dirty="0" smtClean="0"/>
              <a:t>Твёрдо </a:t>
            </a:r>
            <a:r>
              <a:rPr lang="ru-RU" sz="4400" b="1" dirty="0"/>
              <a:t>верь – ко благу всё содействует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Если любиш своего Спасителя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Солнце даже из-за тёмных туч блеснёт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Если Бог его пошлёт.</a:t>
            </a:r>
            <a:endParaRPr lang="en-US" sz="4400" b="1" dirty="0"/>
          </a:p>
          <a:p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/>
              <a:t>Не грусти, что порой изменяют земные друзья</a:t>
            </a:r>
            <a:endParaRPr lang="en-US" sz="4000" b="1" dirty="0"/>
          </a:p>
          <a:p>
            <a:pPr>
              <a:buNone/>
            </a:pPr>
            <a:r>
              <a:rPr lang="ru-RU" sz="4000" b="1" dirty="0"/>
              <a:t>И когда вместо встреч к тебе снова приходит разлука</a:t>
            </a:r>
            <a:endParaRPr lang="en-US" sz="4000" b="1" dirty="0"/>
          </a:p>
          <a:p>
            <a:pPr>
              <a:buNone/>
            </a:pPr>
            <a:r>
              <a:rPr lang="ru-RU" sz="4000" b="1" dirty="0"/>
              <a:t>Знает Он весь твой путь и его охраняет всегда</a:t>
            </a:r>
            <a:endParaRPr lang="en-US" sz="4000" b="1" dirty="0"/>
          </a:p>
          <a:p>
            <a:pPr>
              <a:buNone/>
            </a:pPr>
            <a:r>
              <a:rPr lang="ru-RU" sz="4000" b="1" dirty="0"/>
              <a:t>Он в ненастье тебе будет солнышком в небе светить.</a:t>
            </a:r>
            <a:endParaRPr lang="en-US" sz="40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/>
              <a:t>   </a:t>
            </a:r>
            <a:r>
              <a:rPr lang="ru-RU" sz="4400" b="1" dirty="0" smtClean="0"/>
              <a:t>Твёрдо </a:t>
            </a:r>
            <a:r>
              <a:rPr lang="ru-RU" sz="4400" b="1" dirty="0"/>
              <a:t>верь – ко благу всё содействует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Если любиш своего Спасителя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Солнце даже из-за тёмных туч блеснёт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Если Бог его пошлёт.</a:t>
            </a:r>
            <a:endParaRPr lang="en-US" sz="4400" b="1" dirty="0"/>
          </a:p>
          <a:p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/>
              <a:t>Не грусти милый друг если сердца мечта не сбылась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Значит с этой мечтой в дом опасность сама постучалась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Но доверся Христу, это Он охраняет твой путь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Рядом Друг, лучший Друг – Иисус ведь всегда с тобой.</a:t>
            </a:r>
            <a:endParaRPr lang="en-US" sz="4400" b="1" dirty="0"/>
          </a:p>
          <a:p>
            <a:endParaRPr lang="en-US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/>
              <a:t>   </a:t>
            </a:r>
            <a:r>
              <a:rPr lang="ru-RU" sz="4400" b="1" dirty="0" smtClean="0"/>
              <a:t>Твёрдо </a:t>
            </a:r>
            <a:r>
              <a:rPr lang="ru-RU" sz="4400" b="1" dirty="0"/>
              <a:t>верь – ко благу всё содействует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Если любиш своего Спасителя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Солнце даже из-за тёмных туч блеснёт</a:t>
            </a:r>
            <a:endParaRPr lang="en-US" sz="4400" b="1" dirty="0"/>
          </a:p>
          <a:p>
            <a:pPr>
              <a:buNone/>
            </a:pPr>
            <a:r>
              <a:rPr lang="ru-RU" sz="4400" b="1" dirty="0"/>
              <a:t>	Если Бог его пошлёт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                                *** </a:t>
            </a:r>
            <a:endParaRPr lang="en-US" sz="4400" b="1" dirty="0"/>
          </a:p>
          <a:p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S-booth</dc:creator>
  <cp:lastModifiedBy>S-booth</cp:lastModifiedBy>
  <cp:revision>1</cp:revision>
  <dcterms:created xsi:type="dcterms:W3CDTF">2013-11-23T02:45:55Z</dcterms:created>
  <dcterms:modified xsi:type="dcterms:W3CDTF">2013-11-23T02:53:22Z</dcterms:modified>
</cp:coreProperties>
</file>