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8AA2FF-9E50-45A1-B037-367163DD31F2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C1B9F2-30F8-4DE7-B5BA-61AC1A2703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5400" dirty="0" smtClean="0"/>
              <a:t>О</a:t>
            </a:r>
            <a:r>
              <a:rPr lang="en-US" sz="5400" dirty="0" smtClean="0"/>
              <a:t>,</a:t>
            </a:r>
            <a:r>
              <a:rPr lang="uk-UA" sz="5400" dirty="0" smtClean="0"/>
              <a:t> </a:t>
            </a:r>
            <a:r>
              <a:rPr lang="uk-UA" sz="5400" dirty="0" smtClean="0"/>
              <a:t>дивна </a:t>
            </a:r>
            <a:r>
              <a:rPr lang="uk-UA" sz="5400" dirty="0" smtClean="0"/>
              <a:t>Бож</a:t>
            </a:r>
            <a:r>
              <a:rPr lang="en-US" sz="5400" dirty="0" smtClean="0"/>
              <a:t>a</a:t>
            </a:r>
            <a:r>
              <a:rPr lang="uk-UA" sz="5400" dirty="0" smtClean="0"/>
              <a:t> благодать</a:t>
            </a:r>
            <a:r>
              <a:rPr lang="uk-UA" sz="5400" dirty="0" smtClean="0"/>
              <a:t>! Вона мене спасла!</a:t>
            </a:r>
          </a:p>
          <a:p>
            <a:pPr>
              <a:buNone/>
            </a:pPr>
            <a:r>
              <a:rPr lang="uk-UA" sz="5400" dirty="0" smtClean="0"/>
              <a:t> Я мертвий був – вона життя </a:t>
            </a:r>
            <a:r>
              <a:rPr lang="uk-UA" sz="5400" dirty="0" smtClean="0"/>
              <a:t>мені </a:t>
            </a:r>
            <a:r>
              <a:rPr lang="uk-UA" sz="5400" dirty="0" smtClean="0"/>
              <a:t>навік дала.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821363"/>
          </a:xfrm>
        </p:spPr>
        <p:txBody>
          <a:bodyPr/>
          <a:lstStyle/>
          <a:p>
            <a:pPr>
              <a:buNone/>
            </a:pPr>
            <a:r>
              <a:rPr lang="uk-UA" sz="5400" dirty="0" smtClean="0"/>
              <a:t>Вселила в серце Божий страх, </a:t>
            </a:r>
          </a:p>
          <a:p>
            <a:pPr>
              <a:buNone/>
            </a:pPr>
            <a:r>
              <a:rPr lang="uk-UA" sz="5400" dirty="0" smtClean="0"/>
              <a:t>Всі сумніви зняла , </a:t>
            </a:r>
            <a:r>
              <a:rPr lang="uk-UA" sz="5400" dirty="0" smtClean="0"/>
              <a:t>Звільнила </a:t>
            </a:r>
            <a:r>
              <a:rPr lang="uk-UA" sz="5400" dirty="0" smtClean="0"/>
              <a:t>душу від гріха</a:t>
            </a:r>
          </a:p>
          <a:p>
            <a:pPr>
              <a:buNone/>
            </a:pPr>
            <a:r>
              <a:rPr lang="uk-UA" sz="5400" dirty="0" smtClean="0"/>
              <a:t>І повний мир дала.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5400" dirty="0" smtClean="0"/>
              <a:t>Був часто в небезпеках я, </a:t>
            </a:r>
          </a:p>
          <a:p>
            <a:pPr>
              <a:buNone/>
            </a:pPr>
            <a:r>
              <a:rPr lang="uk-UA" sz="5400" dirty="0" smtClean="0"/>
              <a:t>Скорботи зустрічав,</a:t>
            </a:r>
          </a:p>
          <a:p>
            <a:pPr>
              <a:buNone/>
            </a:pPr>
            <a:r>
              <a:rPr lang="uk-UA" sz="5400" dirty="0" smtClean="0"/>
              <a:t>Та вічна </a:t>
            </a:r>
            <a:r>
              <a:rPr lang="uk-UA" sz="5400" dirty="0" smtClean="0"/>
              <a:t>Божа </a:t>
            </a:r>
            <a:r>
              <a:rPr lang="uk-UA" sz="5400" dirty="0" smtClean="0"/>
              <a:t>благодать</a:t>
            </a:r>
          </a:p>
          <a:p>
            <a:pPr>
              <a:buNone/>
            </a:pPr>
            <a:r>
              <a:rPr lang="uk-UA" sz="5400" dirty="0" smtClean="0"/>
              <a:t>Мене </a:t>
            </a:r>
            <a:r>
              <a:rPr lang="uk-UA" sz="5400" dirty="0" smtClean="0"/>
              <a:t>скрізь берегла.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5400" smtClean="0"/>
              <a:t>Як </a:t>
            </a:r>
            <a:r>
              <a:rPr lang="uk-UA" sz="5400" smtClean="0"/>
              <a:t>промине </a:t>
            </a:r>
            <a:r>
              <a:rPr lang="uk-UA" sz="5400" smtClean="0"/>
              <a:t>земне життя</a:t>
            </a:r>
            <a:endParaRPr lang="uk-UA" sz="5400" dirty="0" smtClean="0"/>
          </a:p>
          <a:p>
            <a:pPr>
              <a:buNone/>
            </a:pPr>
            <a:r>
              <a:rPr lang="uk-UA" sz="5400" dirty="0" smtClean="0"/>
              <a:t>І буду я в раю,</a:t>
            </a:r>
          </a:p>
          <a:p>
            <a:pPr>
              <a:buNone/>
            </a:pPr>
            <a:r>
              <a:rPr lang="uk-UA" sz="5400" dirty="0" smtClean="0"/>
              <a:t>Христу за дивну благодать</a:t>
            </a:r>
          </a:p>
          <a:p>
            <a:pPr>
              <a:buNone/>
            </a:pPr>
            <a:r>
              <a:rPr lang="uk-UA" sz="5400" dirty="0" smtClean="0"/>
              <a:t>Віддам і там хвалу.</a:t>
            </a:r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77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Viktor</cp:lastModifiedBy>
  <cp:revision>4</cp:revision>
  <dcterms:created xsi:type="dcterms:W3CDTF">2014-02-22T00:35:27Z</dcterms:created>
  <dcterms:modified xsi:type="dcterms:W3CDTF">2014-02-22T05:32:50Z</dcterms:modified>
</cp:coreProperties>
</file>