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880" autoAdjust="0"/>
    <p:restoredTop sz="94660"/>
  </p:normalViewPr>
  <p:slideViewPr>
    <p:cSldViewPr>
      <p:cViewPr>
        <p:scale>
          <a:sx n="66" d="100"/>
          <a:sy n="66" d="100"/>
        </p:scale>
        <p:origin x="-202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8E26-F5FB-43C6-99A3-6B71F577310E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FB26-D1CB-48F9-AA4B-812907B960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153400" cy="5943599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Осипаючи листя в дні осені, </a:t>
            </a:r>
            <a:br>
              <a:rPr lang="uk-UA" sz="4800" b="1" dirty="0" smtClean="0"/>
            </a:br>
            <a:r>
              <a:rPr lang="uk-UA" sz="4800" b="1" dirty="0" smtClean="0"/>
              <a:t>Урожай нам приносять сади </a:t>
            </a:r>
            <a:br>
              <a:rPr lang="uk-UA" sz="4800" b="1" dirty="0" smtClean="0"/>
            </a:br>
            <a:r>
              <a:rPr lang="uk-UA" sz="4800" b="1" dirty="0" smtClean="0"/>
              <a:t>І в цей час ми в сльозах, Боже просимо</a:t>
            </a:r>
            <a:br>
              <a:rPr lang="uk-UA" sz="4800" b="1" dirty="0" smtClean="0"/>
            </a:br>
            <a:r>
              <a:rPr lang="uk-UA" sz="4800" b="1" dirty="0" smtClean="0"/>
              <a:t>Дай приносити добрі плоди </a:t>
            </a:r>
            <a:br>
              <a:rPr lang="uk-UA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457200"/>
            <a:ext cx="8153400" cy="5943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Приспів: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baseline="0" dirty="0" smtClean="0">
                <a:latin typeface="+mj-lt"/>
                <a:ea typeface="+mj-ea"/>
                <a:cs typeface="+mj-cs"/>
              </a:rPr>
              <a:t>Плоди,</a:t>
            </a:r>
            <a:r>
              <a:rPr lang="uk-UA" sz="4400" b="1" dirty="0" smtClean="0">
                <a:latin typeface="+mj-lt"/>
                <a:ea typeface="+mj-ea"/>
                <a:cs typeface="+mj-cs"/>
              </a:rPr>
              <a:t> плоди  любові й чистоти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atin typeface="+mj-lt"/>
                <a:ea typeface="+mj-ea"/>
                <a:cs typeface="+mj-cs"/>
              </a:rPr>
              <a:t>Дай приносити нам повсякчас,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О,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Боже наш! В серцях завжди живи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baseline="0" dirty="0" smtClean="0">
                <a:latin typeface="+mj-lt"/>
                <a:ea typeface="+mj-ea"/>
                <a:cs typeface="+mj-cs"/>
              </a:rPr>
              <a:t>Щоби</a:t>
            </a:r>
            <a:r>
              <a:rPr lang="uk-UA" sz="4400" b="1" dirty="0" smtClean="0">
                <a:latin typeface="+mj-lt"/>
                <a:ea typeface="+mj-ea"/>
                <a:cs typeface="+mj-cs"/>
              </a:rPr>
              <a:t> дух наш без Тебе не згас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153400" cy="5943599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Колос гнеться, зерном переповненний, </a:t>
            </a:r>
            <a:br>
              <a:rPr lang="uk-UA" sz="4800" b="1" dirty="0" smtClean="0"/>
            </a:br>
            <a:r>
              <a:rPr lang="uk-UA" sz="4800" b="1" dirty="0" smtClean="0"/>
              <a:t>Піднімається гордо – пустий.</a:t>
            </a:r>
            <a:br>
              <a:rPr lang="uk-UA" sz="4800" b="1" dirty="0" smtClean="0"/>
            </a:br>
            <a:r>
              <a:rPr lang="uk-UA" sz="4800" b="1" dirty="0" smtClean="0"/>
              <a:t>Дай покірними бути нам, Господи, </a:t>
            </a:r>
            <a:br>
              <a:rPr lang="uk-UA" sz="4800" b="1" dirty="0" smtClean="0"/>
            </a:br>
            <a:r>
              <a:rPr lang="uk-UA" sz="4800" b="1" dirty="0" smtClean="0"/>
              <a:t>Щоб Тобі принести плід святий. </a:t>
            </a:r>
            <a:br>
              <a:rPr lang="uk-UA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457200"/>
            <a:ext cx="8153400" cy="5943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Приспів: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baseline="0" dirty="0" smtClean="0">
                <a:latin typeface="+mj-lt"/>
                <a:ea typeface="+mj-ea"/>
                <a:cs typeface="+mj-cs"/>
              </a:rPr>
              <a:t>Плоди,</a:t>
            </a:r>
            <a:r>
              <a:rPr lang="uk-UA" sz="4400" b="1" dirty="0" smtClean="0">
                <a:latin typeface="+mj-lt"/>
                <a:ea typeface="+mj-ea"/>
                <a:cs typeface="+mj-cs"/>
              </a:rPr>
              <a:t> плоди  любові й чистоти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atin typeface="+mj-lt"/>
                <a:ea typeface="+mj-ea"/>
                <a:cs typeface="+mj-cs"/>
              </a:rPr>
              <a:t>Дай приносити нам повсякчас,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О,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Боже наш! В серцях завжди живи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baseline="0" dirty="0" smtClean="0">
                <a:latin typeface="+mj-lt"/>
                <a:ea typeface="+mj-ea"/>
                <a:cs typeface="+mj-cs"/>
              </a:rPr>
              <a:t>Щоби</a:t>
            </a:r>
            <a:r>
              <a:rPr lang="uk-UA" sz="4400" b="1" dirty="0" smtClean="0">
                <a:latin typeface="+mj-lt"/>
                <a:ea typeface="+mj-ea"/>
                <a:cs typeface="+mj-cs"/>
              </a:rPr>
              <a:t> дух наш без Тебе не згас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153400" cy="5943599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Боже наш поможи щоби з радістю, </a:t>
            </a:r>
            <a:br>
              <a:rPr lang="uk-UA" sz="4800" b="1" dirty="0" smtClean="0"/>
            </a:br>
            <a:r>
              <a:rPr lang="uk-UA" sz="4800" b="1" dirty="0" smtClean="0"/>
              <a:t>Ми звіщали чесноти Твої,</a:t>
            </a:r>
            <a:br>
              <a:rPr lang="uk-UA" sz="4800" b="1" dirty="0" smtClean="0"/>
            </a:br>
            <a:r>
              <a:rPr lang="uk-UA" sz="4800" b="1" dirty="0" smtClean="0"/>
              <a:t>Щоби прагнули завжди до святості, </a:t>
            </a:r>
            <a:br>
              <a:rPr lang="uk-UA" sz="4800" b="1" dirty="0" smtClean="0"/>
            </a:br>
            <a:r>
              <a:rPr lang="uk-UA" sz="4800" b="1" dirty="0" smtClean="0"/>
              <a:t>І в любові зростали Твоїй </a:t>
            </a:r>
            <a:br>
              <a:rPr lang="uk-UA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457200"/>
            <a:ext cx="8153400" cy="5943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Приспів: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baseline="0" dirty="0" smtClean="0">
                <a:latin typeface="+mj-lt"/>
                <a:ea typeface="+mj-ea"/>
                <a:cs typeface="+mj-cs"/>
              </a:rPr>
              <a:t>Плоди,</a:t>
            </a:r>
            <a:r>
              <a:rPr lang="uk-UA" sz="4400" b="1" dirty="0" smtClean="0">
                <a:latin typeface="+mj-lt"/>
                <a:ea typeface="+mj-ea"/>
                <a:cs typeface="+mj-cs"/>
              </a:rPr>
              <a:t> плоди  любові й чистоти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atin typeface="+mj-lt"/>
                <a:ea typeface="+mj-ea"/>
                <a:cs typeface="+mj-cs"/>
              </a:rPr>
              <a:t>Дай приносити нам повсякчас,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О,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Боже наш! В серцях завжди живи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baseline="0" dirty="0" smtClean="0">
                <a:latin typeface="+mj-lt"/>
                <a:ea typeface="+mj-ea"/>
                <a:cs typeface="+mj-cs"/>
              </a:rPr>
              <a:t>Щоби</a:t>
            </a:r>
            <a:r>
              <a:rPr lang="uk-UA" sz="4400" b="1" dirty="0" smtClean="0">
                <a:latin typeface="+mj-lt"/>
                <a:ea typeface="+mj-ea"/>
                <a:cs typeface="+mj-cs"/>
              </a:rPr>
              <a:t> дух наш без Тебе не згас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153400" cy="5943599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Та любов, що Ісусом дарована, </a:t>
            </a:r>
            <a:br>
              <a:rPr lang="uk-UA" sz="4800" b="1" dirty="0" smtClean="0"/>
            </a:br>
            <a:r>
              <a:rPr lang="uk-UA" sz="4800" b="1" dirty="0" smtClean="0"/>
              <a:t>В тьмі невір</a:t>
            </a:r>
            <a:r>
              <a:rPr lang="en-US" sz="4800" b="1" dirty="0" smtClean="0"/>
              <a:t>’</a:t>
            </a:r>
            <a:r>
              <a:rPr lang="uk-UA" sz="4800" b="1" dirty="0" smtClean="0"/>
              <a:t>я як факел горить</a:t>
            </a:r>
            <a:br>
              <a:rPr lang="uk-UA" sz="4800" b="1" dirty="0" smtClean="0"/>
            </a:br>
            <a:r>
              <a:rPr lang="uk-UA" sz="4800" b="1" dirty="0" smtClean="0"/>
              <a:t>І її оживляючі промені</a:t>
            </a:r>
            <a:br>
              <a:rPr lang="uk-UA" sz="4800" b="1" dirty="0" smtClean="0"/>
            </a:br>
            <a:r>
              <a:rPr lang="uk-UA" sz="4800" b="1" dirty="0" smtClean="0"/>
              <a:t>Радість вічну дарують і мир </a:t>
            </a:r>
            <a:br>
              <a:rPr lang="uk-UA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113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Осипаючи листя в дні осені,  Урожай нам приносять сади  І в цей час ми в сльозах, Боже просимо Дай приносити добрі плоди  </vt:lpstr>
      <vt:lpstr>Slide 2</vt:lpstr>
      <vt:lpstr>Колос гнеться, зерном переповненний,  Піднімається гордо – пустий. Дай покірними бути нам, Господи,  Щоб Тобі принести плід святий.  </vt:lpstr>
      <vt:lpstr>Slide 4</vt:lpstr>
      <vt:lpstr>Боже наш поможи щоби з радістю,  Ми звіщали чесноти Твої, Щоби прагнули завжди до святості,  І в любові зростали Твоїй  </vt:lpstr>
      <vt:lpstr>Slide 6</vt:lpstr>
      <vt:lpstr>Та любов, що Ісусом дарована,  В тьмі невір’я як факел горить І її оживляючі промені Радість вічну дарують і мир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Осипаючи листя в дні осені,  Урожай нам приносять сади  І в цей час ми в сльозах, Боже просимо Дай приносити добрі плоди</dc:title>
  <dc:creator>Maryanka</dc:creator>
  <cp:lastModifiedBy>Maryanka</cp:lastModifiedBy>
  <cp:revision>3</cp:revision>
  <dcterms:created xsi:type="dcterms:W3CDTF">2012-09-28T23:21:20Z</dcterms:created>
  <dcterms:modified xsi:type="dcterms:W3CDTF">2012-09-28T23:46:32Z</dcterms:modified>
</cp:coreProperties>
</file>