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8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6F8C-1772-4C1F-957C-D9ED59D2B9D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D407-15A4-4082-AAB5-15E84DFEC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6F8C-1772-4C1F-957C-D9ED59D2B9D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D407-15A4-4082-AAB5-15E84DFEC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6F8C-1772-4C1F-957C-D9ED59D2B9D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D407-15A4-4082-AAB5-15E84DFEC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6F8C-1772-4C1F-957C-D9ED59D2B9D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D407-15A4-4082-AAB5-15E84DFEC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6F8C-1772-4C1F-957C-D9ED59D2B9D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D407-15A4-4082-AAB5-15E84DFEC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6F8C-1772-4C1F-957C-D9ED59D2B9D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D407-15A4-4082-AAB5-15E84DFEC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6F8C-1772-4C1F-957C-D9ED59D2B9D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D407-15A4-4082-AAB5-15E84DFEC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6F8C-1772-4C1F-957C-D9ED59D2B9D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D407-15A4-4082-AAB5-15E84DFEC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6F8C-1772-4C1F-957C-D9ED59D2B9D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D407-15A4-4082-AAB5-15E84DFEC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6F8C-1772-4C1F-957C-D9ED59D2B9D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D407-15A4-4082-AAB5-15E84DFEC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C6F8C-1772-4C1F-957C-D9ED59D2B9D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0D407-15A4-4082-AAB5-15E84DFEC7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C6F8C-1772-4C1F-957C-D9ED59D2B9D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0D407-15A4-4082-AAB5-15E84DFEC7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z-Cyrl-AZ" dirty="0"/>
              <a:t>Поклонюсь Тебе, Иисус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800" dirty="0"/>
              <a:t>Поклонюсь Тебе, Иисус,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/>
              <a:t>Я всей душой и телом.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/>
              <a:t>Воспою Тебе, Иисус,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/>
              <a:t>Я духом сердца своего...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/>
              <a:t>Великий, всемогущий.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/>
              <a:t>Бог великий, всемогущий...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en-US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dirty="0"/>
              <a:t>Ты прости меня, Господь,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>За все мои сомненья.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>Вознеси меня, Господь,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>К вершинам Духа Твоего...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>Великий, всемогущий.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>Бог великий, люблю Тебя!</a:t>
            </a:r>
            <a:endParaRPr lang="en-US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В своём сердце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>Храню завет Твоей Крови.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>В новом сердце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/>
              <a:t>Горит огонь Твоей любви</a:t>
            </a:r>
            <a:r>
              <a:rPr lang="ru-RU" sz="4400" dirty="0" smtClean="0"/>
              <a:t>.</a:t>
            </a:r>
            <a:endParaRPr lang="en-US" sz="4400" dirty="0" smtClean="0"/>
          </a:p>
          <a:p>
            <a:endParaRPr lang="en-US" sz="4400" dirty="0"/>
          </a:p>
          <a:p>
            <a:pPr algn="r"/>
            <a:r>
              <a:rPr lang="az-Cyrl-AZ" sz="2000" dirty="0" smtClean="0"/>
              <a:t>проигрыш</a:t>
            </a:r>
            <a:endParaRPr lang="en-US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800" dirty="0" smtClean="0"/>
              <a:t>Поклонюсь Тебе, Иисус,</a:t>
            </a:r>
            <a:br>
              <a:rPr lang="ru-RU" sz="4800" dirty="0" smtClean="0"/>
            </a:br>
            <a:r>
              <a:rPr lang="ru-RU" sz="4800" dirty="0" smtClean="0"/>
              <a:t>Я всей душой и телом.</a:t>
            </a:r>
            <a:br>
              <a:rPr lang="ru-RU" sz="4800" dirty="0" smtClean="0"/>
            </a:br>
            <a:r>
              <a:rPr lang="ru-RU" sz="4800" dirty="0" smtClean="0"/>
              <a:t>Воспою Тебе, Иисус,</a:t>
            </a:r>
            <a:br>
              <a:rPr lang="ru-RU" sz="4800" dirty="0" smtClean="0"/>
            </a:br>
            <a:r>
              <a:rPr lang="ru-RU" sz="4800" dirty="0" smtClean="0"/>
              <a:t>Я духом сердца своего...</a:t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Великий, всемогущий.</a:t>
            </a:r>
            <a:br>
              <a:rPr lang="ru-RU" sz="4800" dirty="0" smtClean="0"/>
            </a:br>
            <a:r>
              <a:rPr lang="ru-RU" sz="4800" dirty="0" smtClean="0"/>
              <a:t>Бог великий, всемогущий...</a:t>
            </a:r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/>
              <a:t>Ты прости меня, Господь,</a:t>
            </a:r>
            <a:br>
              <a:rPr lang="ru-RU" sz="4400" dirty="0" smtClean="0"/>
            </a:br>
            <a:r>
              <a:rPr lang="ru-RU" sz="4400" dirty="0" smtClean="0"/>
              <a:t>За все мои сомненья.</a:t>
            </a:r>
            <a:br>
              <a:rPr lang="ru-RU" sz="4400" dirty="0" smtClean="0"/>
            </a:br>
            <a:r>
              <a:rPr lang="ru-RU" sz="4400" dirty="0" smtClean="0"/>
              <a:t>Вознеси меня, Господь,</a:t>
            </a:r>
            <a:br>
              <a:rPr lang="ru-RU" sz="4400" dirty="0" smtClean="0"/>
            </a:br>
            <a:r>
              <a:rPr lang="ru-RU" sz="4400" dirty="0" smtClean="0"/>
              <a:t>К вершинам Духа Твоего...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Великий, всемогущий.</a:t>
            </a:r>
            <a:br>
              <a:rPr lang="ru-RU" sz="4400" dirty="0" smtClean="0"/>
            </a:br>
            <a:r>
              <a:rPr lang="ru-RU" sz="4400" dirty="0" smtClean="0"/>
              <a:t>Бог великий, люблю Тебя!</a:t>
            </a:r>
            <a:endParaRPr lang="en-US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В своём сердце</a:t>
            </a:r>
            <a:br>
              <a:rPr lang="ru-RU" sz="4400" dirty="0" smtClean="0"/>
            </a:br>
            <a:r>
              <a:rPr lang="ru-RU" sz="4400" dirty="0" smtClean="0"/>
              <a:t>Храню завет Твоей Крови.</a:t>
            </a:r>
            <a:br>
              <a:rPr lang="ru-RU" sz="4400" dirty="0" smtClean="0"/>
            </a:br>
            <a:r>
              <a:rPr lang="ru-RU" sz="4400" dirty="0" smtClean="0"/>
              <a:t>В новом сердце</a:t>
            </a:r>
            <a:br>
              <a:rPr lang="ru-RU" sz="4400" dirty="0" smtClean="0"/>
            </a:br>
            <a:r>
              <a:rPr lang="ru-RU" sz="4400" dirty="0" smtClean="0"/>
              <a:t>Горит огонь Твоей любви.</a:t>
            </a:r>
            <a:endParaRPr lang="en-US" sz="4400" dirty="0" smtClean="0"/>
          </a:p>
          <a:p>
            <a:endParaRPr lang="en-US" dirty="0" smtClean="0"/>
          </a:p>
          <a:p>
            <a:endParaRPr lang="en-US" dirty="0"/>
          </a:p>
          <a:p>
            <a:pPr algn="r"/>
            <a:r>
              <a:rPr lang="az-Cyrl-AZ" sz="2000" dirty="0" smtClean="0"/>
              <a:t>проигрыш</a:t>
            </a:r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В своём сердце</a:t>
            </a:r>
            <a:br>
              <a:rPr lang="ru-RU" sz="4400" dirty="0" smtClean="0"/>
            </a:br>
            <a:r>
              <a:rPr lang="ru-RU" sz="4400" dirty="0" smtClean="0"/>
              <a:t>Храню завет Твоей Крови.</a:t>
            </a:r>
            <a:br>
              <a:rPr lang="ru-RU" sz="4400" dirty="0" smtClean="0"/>
            </a:br>
            <a:r>
              <a:rPr lang="ru-RU" sz="4400" dirty="0" smtClean="0"/>
              <a:t>В новом сердце</a:t>
            </a:r>
            <a:br>
              <a:rPr lang="ru-RU" sz="4400" dirty="0" smtClean="0"/>
            </a:br>
            <a:r>
              <a:rPr lang="ru-RU" sz="4400" dirty="0" smtClean="0"/>
              <a:t>Горит огонь Твоей любви</a:t>
            </a:r>
            <a:endParaRPr lang="en-US" sz="4400" dirty="0" smtClean="0"/>
          </a:p>
          <a:p>
            <a:pPr>
              <a:buNone/>
            </a:pPr>
            <a:r>
              <a:rPr lang="en-US" sz="4400" dirty="0" smtClean="0"/>
              <a:t>					***</a:t>
            </a:r>
            <a:endParaRPr lang="en-US" sz="4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35</Words>
  <Application>Microsoft Office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Поклонюсь Тебе, Иисус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Поклонюсь Тебе, Иисус</dc:title>
  <dc:creator>Serg</dc:creator>
  <cp:lastModifiedBy>Serg</cp:lastModifiedBy>
  <cp:revision>1</cp:revision>
  <dcterms:created xsi:type="dcterms:W3CDTF">2013-10-10T01:53:59Z</dcterms:created>
  <dcterms:modified xsi:type="dcterms:W3CDTF">2013-10-10T02:00:56Z</dcterms:modified>
</cp:coreProperties>
</file>