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50000">
              <a:schemeClr val="tx1">
                <a:lumMod val="65000"/>
                <a:lumOff val="35000"/>
              </a:schemeClr>
            </a:gs>
            <a:gs pos="100000">
              <a:schemeClr val="tx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AA2E-FC29-4667-9915-C092CC6F6D4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0873B-F873-4C61-A0B3-8F2B39CBFE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</p:spPr>
        <p:txBody>
          <a:bodyPr>
            <a:no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77000"/>
          </a:xfrm>
        </p:spPr>
        <p:txBody>
          <a:bodyPr>
            <a:noAutofit/>
          </a:bodyPr>
          <a:lstStyle/>
          <a:p>
            <a:r>
              <a:rPr lang="uk-UA" sz="4800" dirty="0" smtClean="0">
                <a:solidFill>
                  <a:schemeClr val="bg1"/>
                </a:solidFill>
              </a:rPr>
              <a:t>Помолюся тихо словом не лукавим</a:t>
            </a:r>
          </a:p>
          <a:p>
            <a:r>
              <a:rPr lang="uk-UA" sz="4800" dirty="0" smtClean="0">
                <a:solidFill>
                  <a:schemeClr val="bg1"/>
                </a:solidFill>
              </a:rPr>
              <a:t>Щоб по світу лихо більше не блукало</a:t>
            </a:r>
          </a:p>
          <a:p>
            <a:r>
              <a:rPr lang="uk-UA" sz="4800" dirty="0" smtClean="0">
                <a:solidFill>
                  <a:schemeClr val="bg1"/>
                </a:solidFill>
              </a:rPr>
              <a:t>Стану на коліна, до Христа промовлю</a:t>
            </a:r>
          </a:p>
          <a:p>
            <a:r>
              <a:rPr lang="uk-UA" sz="4800" dirty="0" smtClean="0">
                <a:solidFill>
                  <a:schemeClr val="bg1"/>
                </a:solidFill>
              </a:rPr>
              <a:t>Щоб для України дав щасливу долю, (долю дав)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S-booth</dc:creator>
  <cp:lastModifiedBy>S-booth</cp:lastModifiedBy>
  <cp:revision>5</cp:revision>
  <dcterms:created xsi:type="dcterms:W3CDTF">2014-02-02T19:04:46Z</dcterms:created>
  <dcterms:modified xsi:type="dcterms:W3CDTF">2014-02-02T20:09:13Z</dcterms:modified>
</cp:coreProperties>
</file>