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59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018C-25A3-4FE2-BFEA-8CBF18F7807F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712F-9546-4CB7-824F-523045E08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018C-25A3-4FE2-BFEA-8CBF18F7807F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712F-9546-4CB7-824F-523045E08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018C-25A3-4FE2-BFEA-8CBF18F7807F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712F-9546-4CB7-824F-523045E08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018C-25A3-4FE2-BFEA-8CBF18F7807F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712F-9546-4CB7-824F-523045E08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018C-25A3-4FE2-BFEA-8CBF18F7807F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712F-9546-4CB7-824F-523045E08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018C-25A3-4FE2-BFEA-8CBF18F7807F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712F-9546-4CB7-824F-523045E08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018C-25A3-4FE2-BFEA-8CBF18F7807F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712F-9546-4CB7-824F-523045E08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018C-25A3-4FE2-BFEA-8CBF18F7807F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712F-9546-4CB7-824F-523045E08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018C-25A3-4FE2-BFEA-8CBF18F7807F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712F-9546-4CB7-824F-523045E08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018C-25A3-4FE2-BFEA-8CBF18F7807F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712F-9546-4CB7-824F-523045E08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018C-25A3-4FE2-BFEA-8CBF18F7807F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3712F-9546-4CB7-824F-523045E08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7018C-25A3-4FE2-BFEA-8CBF18F7807F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3712F-9546-4CB7-824F-523045E088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924800" cy="4648200"/>
          </a:xfrm>
        </p:spPr>
        <p:txBody>
          <a:bodyPr>
            <a:noAutofit/>
          </a:bodyPr>
          <a:lstStyle/>
          <a:p>
            <a:r>
              <a:rPr lang="uk-UA" sz="4800" b="1" dirty="0">
                <a:solidFill>
                  <a:schemeClr val="tx1"/>
                </a:solidFill>
              </a:rPr>
              <a:t>Пусть земля вся утверждает, </a:t>
            </a:r>
            <a:endParaRPr lang="en-US" sz="4800" b="1" dirty="0">
              <a:solidFill>
                <a:schemeClr val="tx1"/>
              </a:solidFill>
            </a:endParaRPr>
          </a:p>
          <a:p>
            <a:r>
              <a:rPr lang="uk-UA" sz="4800" b="1" dirty="0">
                <a:solidFill>
                  <a:schemeClr val="tx1"/>
                </a:solidFill>
              </a:rPr>
              <a:t>Что Тобой я не </a:t>
            </a:r>
            <a:r>
              <a:rPr lang="ru-RU" sz="4800" b="1" dirty="0">
                <a:solidFill>
                  <a:schemeClr val="tx1"/>
                </a:solidFill>
              </a:rPr>
              <a:t>с</a:t>
            </a:r>
            <a:r>
              <a:rPr lang="uk-UA" sz="4800" b="1" dirty="0">
                <a:solidFill>
                  <a:schemeClr val="tx1"/>
                </a:solidFill>
              </a:rPr>
              <a:t>пасен, </a:t>
            </a:r>
            <a:endParaRPr lang="en-US" sz="4800" b="1" dirty="0">
              <a:solidFill>
                <a:schemeClr val="tx1"/>
              </a:solidFill>
            </a:endParaRPr>
          </a:p>
          <a:p>
            <a:r>
              <a:rPr lang="uk-UA" sz="4800" b="1" dirty="0">
                <a:solidFill>
                  <a:schemeClr val="tx1"/>
                </a:solidFill>
              </a:rPr>
              <a:t>Дух мой песню воспевает</a:t>
            </a:r>
            <a:r>
              <a:rPr lang="ru-RU" sz="4800" b="1" dirty="0">
                <a:solidFill>
                  <a:schemeClr val="tx1"/>
                </a:solidFill>
              </a:rPr>
              <a:t>: </a:t>
            </a:r>
            <a:endParaRPr lang="en-US" sz="4800" b="1" dirty="0">
              <a:solidFill>
                <a:schemeClr val="tx1"/>
              </a:solidFill>
            </a:endParaRPr>
          </a:p>
          <a:p>
            <a:r>
              <a:rPr lang="ru-RU" sz="4800" b="1" dirty="0">
                <a:solidFill>
                  <a:schemeClr val="tx1"/>
                </a:solidFill>
              </a:rPr>
              <a:t>“</a:t>
            </a:r>
            <a:r>
              <a:rPr lang="uk-UA" sz="4800" b="1" dirty="0">
                <a:solidFill>
                  <a:schemeClr val="tx1"/>
                </a:solidFill>
              </a:rPr>
              <a:t>Принят раб Твой на Сион</a:t>
            </a:r>
            <a:r>
              <a:rPr lang="ru-RU" sz="4800" b="1" dirty="0">
                <a:solidFill>
                  <a:schemeClr val="tx1"/>
                </a:solidFill>
              </a:rPr>
              <a:t>!”</a:t>
            </a:r>
            <a:endParaRPr lang="en-US" sz="4800" b="1" dirty="0">
              <a:solidFill>
                <a:schemeClr val="tx1"/>
              </a:solidFill>
            </a:endParaRPr>
          </a:p>
          <a:p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924800" cy="4648200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chemeClr val="tx1"/>
                </a:solidFill>
              </a:rPr>
              <a:t>Радуйтесь со мною, люди!</a:t>
            </a:r>
            <a:endParaRPr lang="en-US" sz="4800" b="1" dirty="0">
              <a:solidFill>
                <a:schemeClr val="tx1"/>
              </a:solidFill>
            </a:endParaRPr>
          </a:p>
          <a:p>
            <a:r>
              <a:rPr lang="ru-RU" sz="4800" b="1" dirty="0">
                <a:solidFill>
                  <a:schemeClr val="tx1"/>
                </a:solidFill>
              </a:rPr>
              <a:t>     Нет сомненья: я спасен!</a:t>
            </a:r>
            <a:endParaRPr lang="en-US" sz="4800" b="1" dirty="0">
              <a:solidFill>
                <a:schemeClr val="tx1"/>
              </a:solidFill>
            </a:endParaRPr>
          </a:p>
          <a:p>
            <a:r>
              <a:rPr lang="ru-RU" sz="4800" b="1" dirty="0">
                <a:solidFill>
                  <a:schemeClr val="tx1"/>
                </a:solidFill>
              </a:rPr>
              <a:t>     Пусть весь мир твердит иное:</a:t>
            </a:r>
            <a:endParaRPr lang="en-US" sz="4800" b="1" dirty="0">
              <a:solidFill>
                <a:schemeClr val="tx1"/>
              </a:solidFill>
            </a:endParaRPr>
          </a:p>
          <a:p>
            <a:r>
              <a:rPr lang="ru-RU" sz="4800" b="1" dirty="0">
                <a:solidFill>
                  <a:schemeClr val="tx1"/>
                </a:solidFill>
              </a:rPr>
              <a:t>     Знаю я, Христом спасен!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924800" cy="4648200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chemeClr val="tx1"/>
                </a:solidFill>
              </a:rPr>
              <a:t>Если б Ангел сам явился</a:t>
            </a:r>
            <a:endParaRPr lang="en-US" sz="4800" b="1" dirty="0">
              <a:solidFill>
                <a:schemeClr val="tx1"/>
              </a:solidFill>
            </a:endParaRPr>
          </a:p>
          <a:p>
            <a:r>
              <a:rPr lang="ru-RU" sz="4800" b="1" dirty="0">
                <a:solidFill>
                  <a:schemeClr val="tx1"/>
                </a:solidFill>
              </a:rPr>
              <a:t>И сказал: “Не обращен!”,</a:t>
            </a:r>
            <a:endParaRPr lang="en-US" sz="4800" b="1" dirty="0">
              <a:solidFill>
                <a:schemeClr val="tx1"/>
              </a:solidFill>
            </a:endParaRPr>
          </a:p>
          <a:p>
            <a:r>
              <a:rPr lang="ru-RU" sz="4800" b="1" dirty="0">
                <a:solidFill>
                  <a:schemeClr val="tx1"/>
                </a:solidFill>
              </a:rPr>
              <a:t>И тогда б я не смутился,</a:t>
            </a:r>
            <a:endParaRPr lang="en-US" sz="4800" b="1" dirty="0">
              <a:solidFill>
                <a:schemeClr val="tx1"/>
              </a:solidFill>
            </a:endParaRPr>
          </a:p>
          <a:p>
            <a:r>
              <a:rPr lang="ru-RU" sz="4800" b="1" dirty="0">
                <a:solidFill>
                  <a:schemeClr val="tx1"/>
                </a:solidFill>
              </a:rPr>
              <a:t>Помня вечный Твой закон.</a:t>
            </a:r>
            <a:endParaRPr lang="en-US" sz="4800" b="1" dirty="0">
              <a:solidFill>
                <a:schemeClr val="tx1"/>
              </a:solidFill>
            </a:endParaRPr>
          </a:p>
          <a:p>
            <a:endParaRPr lang="en-US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924800" cy="4648200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chemeClr val="tx1"/>
                </a:solidFill>
              </a:rPr>
              <a:t>Радуйтесь со мною, люди!</a:t>
            </a:r>
            <a:endParaRPr lang="en-US" sz="4800" b="1" dirty="0">
              <a:solidFill>
                <a:schemeClr val="tx1"/>
              </a:solidFill>
            </a:endParaRPr>
          </a:p>
          <a:p>
            <a:r>
              <a:rPr lang="ru-RU" sz="4800" b="1" dirty="0">
                <a:solidFill>
                  <a:schemeClr val="tx1"/>
                </a:solidFill>
              </a:rPr>
              <a:t>     Нет сомненья: я спасен!</a:t>
            </a:r>
            <a:endParaRPr lang="en-US" sz="4800" b="1" dirty="0">
              <a:solidFill>
                <a:schemeClr val="tx1"/>
              </a:solidFill>
            </a:endParaRPr>
          </a:p>
          <a:p>
            <a:r>
              <a:rPr lang="ru-RU" sz="4800" b="1" dirty="0">
                <a:solidFill>
                  <a:schemeClr val="tx1"/>
                </a:solidFill>
              </a:rPr>
              <a:t>     Пусть весь мир твердит иное:</a:t>
            </a:r>
            <a:endParaRPr lang="en-US" sz="4800" b="1" dirty="0">
              <a:solidFill>
                <a:schemeClr val="tx1"/>
              </a:solidFill>
            </a:endParaRPr>
          </a:p>
          <a:p>
            <a:r>
              <a:rPr lang="ru-RU" sz="4800" b="1" dirty="0">
                <a:solidFill>
                  <a:schemeClr val="tx1"/>
                </a:solidFill>
              </a:rPr>
              <a:t>     Знаю я, Христом спасен!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924800" cy="4648200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chemeClr val="tx1"/>
                </a:solidFill>
              </a:rPr>
              <a:t>Если ум мой усомниться,</a:t>
            </a:r>
            <a:endParaRPr lang="en-US" sz="4800" b="1" dirty="0">
              <a:solidFill>
                <a:schemeClr val="tx1"/>
              </a:solidFill>
            </a:endParaRPr>
          </a:p>
          <a:p>
            <a:r>
              <a:rPr lang="ru-RU" sz="4800" b="1" dirty="0">
                <a:solidFill>
                  <a:schemeClr val="tx1"/>
                </a:solidFill>
              </a:rPr>
              <a:t>Призову тебя душой;</a:t>
            </a:r>
            <a:endParaRPr lang="en-US" sz="4800" b="1" dirty="0">
              <a:solidFill>
                <a:schemeClr val="tx1"/>
              </a:solidFill>
            </a:endParaRPr>
          </a:p>
          <a:p>
            <a:r>
              <a:rPr lang="ru-RU" sz="4800" b="1" dirty="0">
                <a:solidFill>
                  <a:schemeClr val="tx1"/>
                </a:solidFill>
              </a:rPr>
              <a:t>Ты придешь – и ум смириться,</a:t>
            </a:r>
            <a:endParaRPr lang="en-US" sz="4800" b="1" dirty="0">
              <a:solidFill>
                <a:schemeClr val="tx1"/>
              </a:solidFill>
            </a:endParaRPr>
          </a:p>
          <a:p>
            <a:r>
              <a:rPr lang="ru-RU" sz="4800" b="1" dirty="0">
                <a:solidFill>
                  <a:schemeClr val="tx1"/>
                </a:solidFill>
              </a:rPr>
              <a:t>И настанет Твой покой.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924800" cy="4648200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chemeClr val="tx1"/>
                </a:solidFill>
              </a:rPr>
              <a:t>Радуйтесь со мною, люди!</a:t>
            </a:r>
            <a:endParaRPr lang="en-US" sz="4800" b="1" dirty="0">
              <a:solidFill>
                <a:schemeClr val="tx1"/>
              </a:solidFill>
            </a:endParaRPr>
          </a:p>
          <a:p>
            <a:r>
              <a:rPr lang="ru-RU" sz="4800" b="1" dirty="0">
                <a:solidFill>
                  <a:schemeClr val="tx1"/>
                </a:solidFill>
              </a:rPr>
              <a:t>     Нет сомненья: я спасен!</a:t>
            </a:r>
            <a:endParaRPr lang="en-US" sz="4800" b="1" dirty="0">
              <a:solidFill>
                <a:schemeClr val="tx1"/>
              </a:solidFill>
            </a:endParaRPr>
          </a:p>
          <a:p>
            <a:r>
              <a:rPr lang="ru-RU" sz="4800" b="1" dirty="0">
                <a:solidFill>
                  <a:schemeClr val="tx1"/>
                </a:solidFill>
              </a:rPr>
              <a:t>     Пусть весь мир твердит иное:</a:t>
            </a:r>
            <a:endParaRPr lang="en-US" sz="4800" b="1" dirty="0">
              <a:solidFill>
                <a:schemeClr val="tx1"/>
              </a:solidFill>
            </a:endParaRPr>
          </a:p>
          <a:p>
            <a:r>
              <a:rPr lang="ru-RU" sz="4800" b="1" dirty="0">
                <a:solidFill>
                  <a:schemeClr val="tx1"/>
                </a:solidFill>
              </a:rPr>
              <a:t>     Знаю я, Христом спасен!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924800" cy="4648200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chemeClr val="tx1"/>
                </a:solidFill>
              </a:rPr>
              <a:t>Знаю я, в Кого я верю:</a:t>
            </a:r>
            <a:endParaRPr lang="en-US" sz="4800" b="1" dirty="0">
              <a:solidFill>
                <a:schemeClr val="tx1"/>
              </a:solidFill>
            </a:endParaRPr>
          </a:p>
          <a:p>
            <a:r>
              <a:rPr lang="ru-RU" sz="4800" b="1" dirty="0">
                <a:solidFill>
                  <a:schemeClr val="tx1"/>
                </a:solidFill>
              </a:rPr>
              <a:t>Дух мой в Нем несокрушим;</a:t>
            </a:r>
            <a:endParaRPr lang="en-US" sz="4800" b="1" dirty="0">
              <a:solidFill>
                <a:schemeClr val="tx1"/>
              </a:solidFill>
            </a:endParaRPr>
          </a:p>
          <a:p>
            <a:r>
              <a:rPr lang="ru-RU" sz="4800" b="1" dirty="0">
                <a:solidFill>
                  <a:schemeClr val="tx1"/>
                </a:solidFill>
              </a:rPr>
              <a:t>Жизни всякую потерю</a:t>
            </a:r>
            <a:endParaRPr lang="en-US" sz="4800" b="1" dirty="0">
              <a:solidFill>
                <a:schemeClr val="tx1"/>
              </a:solidFill>
            </a:endParaRPr>
          </a:p>
          <a:p>
            <a:r>
              <a:rPr lang="ru-RU" sz="4800" b="1" dirty="0">
                <a:solidFill>
                  <a:schemeClr val="tx1"/>
                </a:solidFill>
              </a:rPr>
              <a:t>С радостью снесу я с Ним.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924800" cy="4648200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chemeClr val="tx1"/>
                </a:solidFill>
              </a:rPr>
              <a:t>Радуйтесь со мною, люди!</a:t>
            </a:r>
            <a:endParaRPr lang="en-US" sz="4800" b="1" dirty="0">
              <a:solidFill>
                <a:schemeClr val="tx1"/>
              </a:solidFill>
            </a:endParaRPr>
          </a:p>
          <a:p>
            <a:r>
              <a:rPr lang="ru-RU" sz="4800" b="1" dirty="0">
                <a:solidFill>
                  <a:schemeClr val="tx1"/>
                </a:solidFill>
              </a:rPr>
              <a:t>     Нет сомненья: я спасен!</a:t>
            </a:r>
            <a:endParaRPr lang="en-US" sz="4800" b="1" dirty="0">
              <a:solidFill>
                <a:schemeClr val="tx1"/>
              </a:solidFill>
            </a:endParaRPr>
          </a:p>
          <a:p>
            <a:r>
              <a:rPr lang="ru-RU" sz="4800" b="1" dirty="0">
                <a:solidFill>
                  <a:schemeClr val="tx1"/>
                </a:solidFill>
              </a:rPr>
              <a:t>     Пусть весь мир твердит иное:</a:t>
            </a:r>
            <a:endParaRPr lang="en-US" sz="4800" b="1" dirty="0">
              <a:solidFill>
                <a:schemeClr val="tx1"/>
              </a:solidFill>
            </a:endParaRPr>
          </a:p>
          <a:p>
            <a:r>
              <a:rPr lang="ru-RU" sz="4800" b="1" dirty="0">
                <a:solidFill>
                  <a:schemeClr val="tx1"/>
                </a:solidFill>
              </a:rPr>
              <a:t>     Знаю я, Христом спасен</a:t>
            </a:r>
            <a:r>
              <a:rPr lang="ru-RU" sz="4800" b="1" dirty="0" smtClean="0">
                <a:solidFill>
                  <a:schemeClr val="tx1"/>
                </a:solidFill>
              </a:rPr>
              <a:t>!</a:t>
            </a:r>
            <a:endParaRPr lang="en-US" sz="4800" b="1" dirty="0">
              <a:solidFill>
                <a:schemeClr val="tx1"/>
              </a:solidFill>
            </a:endParaRPr>
          </a:p>
          <a:p>
            <a:r>
              <a:rPr lang="en-US" sz="4800" b="1" smtClean="0">
                <a:solidFill>
                  <a:schemeClr val="tx1"/>
                </a:solidFill>
              </a:rPr>
              <a:t>***</a:t>
            </a:r>
            <a:endParaRPr lang="en-US" sz="4800" b="1" dirty="0" smtClean="0">
              <a:solidFill>
                <a:schemeClr val="tx1"/>
              </a:solidFill>
            </a:endParaRPr>
          </a:p>
          <a:p>
            <a:endParaRPr lang="en-US" sz="4800" b="1" dirty="0">
              <a:solidFill>
                <a:schemeClr val="tx1"/>
              </a:solidFill>
            </a:endParaRPr>
          </a:p>
          <a:p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202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S-booth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Workstation</dc:creator>
  <cp:lastModifiedBy>Workstation</cp:lastModifiedBy>
  <cp:revision>1</cp:revision>
  <dcterms:created xsi:type="dcterms:W3CDTF">2011-11-13T18:19:15Z</dcterms:created>
  <dcterms:modified xsi:type="dcterms:W3CDTF">2011-11-13T18:25:07Z</dcterms:modified>
</cp:coreProperties>
</file>