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D6E7-784A-47C7-A98D-3E54AAECB7EF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A022-D271-4D5A-BB75-FFDF0CAAF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Хвала Творцу за Год п</a:t>
            </a:r>
            <a:r>
              <a:rPr lang="ru-RU" dirty="0" smtClean="0"/>
              <a:t>рошедшый </a:t>
            </a:r>
            <a:endParaRPr lang="en-US" dirty="0"/>
          </a:p>
          <a:p>
            <a:r>
              <a:rPr lang="ru-RU" dirty="0" smtClean="0"/>
              <a:t>Что </a:t>
            </a:r>
            <a:r>
              <a:rPr lang="ru-RU" dirty="0"/>
              <a:t>в этой </a:t>
            </a:r>
            <a:r>
              <a:rPr lang="ru-RU" dirty="0" smtClean="0"/>
              <a:t>жызни </a:t>
            </a:r>
            <a:r>
              <a:rPr lang="ru-RU" dirty="0"/>
              <a:t>средь тревог</a:t>
            </a:r>
            <a:endParaRPr lang="en-US" dirty="0"/>
          </a:p>
          <a:p>
            <a:r>
              <a:rPr lang="ru-RU" dirty="0"/>
              <a:t>Всегда нас вёл рукою вечной</a:t>
            </a:r>
            <a:endParaRPr lang="en-US" dirty="0"/>
          </a:p>
          <a:p>
            <a:r>
              <a:rPr lang="ru-RU" dirty="0"/>
              <a:t>И от несчастия сберёг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Новым Годом </a:t>
            </a:r>
            <a:r>
              <a:rPr lang="ru-RU" dirty="0" smtClean="0"/>
              <a:t>!</a:t>
            </a:r>
            <a:endParaRPr lang="en-US" dirty="0"/>
          </a:p>
          <a:p>
            <a:r>
              <a:rPr lang="ru-RU" dirty="0"/>
              <a:t>С новым </a:t>
            </a:r>
            <a:r>
              <a:rPr lang="ru-RU" dirty="0" smtClean="0"/>
              <a:t>Годом!</a:t>
            </a:r>
            <a:endParaRPr lang="en-US" dirty="0"/>
          </a:p>
          <a:p>
            <a:r>
              <a:rPr lang="ru-RU" dirty="0"/>
              <a:t>С новой радостью </a:t>
            </a:r>
            <a:r>
              <a:rPr lang="ru-RU" dirty="0" smtClean="0"/>
              <a:t>друзья!</a:t>
            </a:r>
            <a:endParaRPr lang="en-US" dirty="0"/>
          </a:p>
          <a:p>
            <a:r>
              <a:rPr lang="ru-RU" dirty="0"/>
              <a:t>С Новым Годом </a:t>
            </a:r>
            <a:r>
              <a:rPr lang="ru-RU" dirty="0" smtClean="0"/>
              <a:t>!</a:t>
            </a:r>
            <a:endParaRPr lang="en-US" dirty="0"/>
          </a:p>
          <a:p>
            <a:r>
              <a:rPr lang="ru-RU" dirty="0"/>
              <a:t>С новым </a:t>
            </a:r>
            <a:r>
              <a:rPr lang="ru-RU" dirty="0" smtClean="0"/>
              <a:t>Годом!</a:t>
            </a:r>
            <a:endParaRPr lang="en-US" dirty="0"/>
          </a:p>
          <a:p>
            <a:r>
              <a:rPr lang="ru-RU" dirty="0"/>
              <a:t>С новой жизнью для </a:t>
            </a:r>
            <a:r>
              <a:rPr lang="ru-RU" dirty="0" smtClean="0"/>
              <a:t>Христа!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Вот  год </a:t>
            </a:r>
            <a:r>
              <a:rPr lang="ru-RU" dirty="0" smtClean="0"/>
              <a:t>прошёл </a:t>
            </a:r>
            <a:r>
              <a:rPr lang="ru-RU" dirty="0"/>
              <a:t>как будто </a:t>
            </a:r>
            <a:r>
              <a:rPr lang="ru-RU" dirty="0" smtClean="0"/>
              <a:t>не был </a:t>
            </a:r>
            <a:endParaRPr lang="en-US" dirty="0"/>
          </a:p>
          <a:p>
            <a:r>
              <a:rPr lang="ru-RU" dirty="0"/>
              <a:t>Пред нами новый впереди</a:t>
            </a:r>
            <a:endParaRPr lang="en-US" dirty="0"/>
          </a:p>
          <a:p>
            <a:r>
              <a:rPr lang="ru-RU" dirty="0"/>
              <a:t>Ещё нам год дарует небо</a:t>
            </a:r>
            <a:endParaRPr lang="en-US" dirty="0"/>
          </a:p>
          <a:p>
            <a:r>
              <a:rPr lang="ru-RU" dirty="0"/>
              <a:t>И приближает к вечности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Новым Годом </a:t>
            </a:r>
            <a:r>
              <a:rPr lang="ru-RU" dirty="0" smtClean="0"/>
              <a:t>!</a:t>
            </a:r>
            <a:endParaRPr lang="en-US" dirty="0"/>
          </a:p>
          <a:p>
            <a:r>
              <a:rPr lang="ru-RU" dirty="0"/>
              <a:t>С новым </a:t>
            </a:r>
            <a:r>
              <a:rPr lang="ru-RU" dirty="0" smtClean="0"/>
              <a:t>Годом!</a:t>
            </a:r>
            <a:endParaRPr lang="en-US" dirty="0"/>
          </a:p>
          <a:p>
            <a:r>
              <a:rPr lang="ru-RU" dirty="0"/>
              <a:t>С новой радостью </a:t>
            </a:r>
            <a:r>
              <a:rPr lang="ru-RU" dirty="0" smtClean="0"/>
              <a:t>друзья!</a:t>
            </a:r>
            <a:endParaRPr lang="en-US" dirty="0"/>
          </a:p>
          <a:p>
            <a:r>
              <a:rPr lang="ru-RU" dirty="0"/>
              <a:t>С Новым Годом </a:t>
            </a:r>
            <a:r>
              <a:rPr lang="ru-RU" dirty="0" smtClean="0"/>
              <a:t>!</a:t>
            </a:r>
            <a:endParaRPr lang="en-US" dirty="0"/>
          </a:p>
          <a:p>
            <a:r>
              <a:rPr lang="ru-RU" dirty="0"/>
              <a:t>С новым </a:t>
            </a:r>
            <a:r>
              <a:rPr lang="ru-RU" dirty="0" smtClean="0"/>
              <a:t>Годом!</a:t>
            </a:r>
            <a:endParaRPr lang="en-US" dirty="0"/>
          </a:p>
          <a:p>
            <a:r>
              <a:rPr lang="ru-RU" dirty="0"/>
              <a:t>С новой жизнью для </a:t>
            </a:r>
            <a:r>
              <a:rPr lang="ru-RU" dirty="0" smtClean="0"/>
              <a:t>Христа!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годом, год жызнь уплывает </a:t>
            </a:r>
            <a:endParaRPr lang="en-US" dirty="0"/>
          </a:p>
          <a:p>
            <a:r>
              <a:rPr lang="ru-RU" dirty="0"/>
              <a:t>Проходит безвозврата дни</a:t>
            </a:r>
            <a:endParaRPr lang="en-US" dirty="0"/>
          </a:p>
          <a:p>
            <a:r>
              <a:rPr lang="ru-RU" dirty="0"/>
              <a:t>Христос спасти тебя желает </a:t>
            </a:r>
            <a:endParaRPr lang="en-US" dirty="0"/>
          </a:p>
          <a:p>
            <a:r>
              <a:rPr lang="ru-RU" dirty="0"/>
              <a:t>О поспешы к нему прийти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Новым Годом </a:t>
            </a:r>
            <a:r>
              <a:rPr lang="ru-RU" dirty="0" smtClean="0"/>
              <a:t>!</a:t>
            </a:r>
            <a:endParaRPr lang="en-US" dirty="0"/>
          </a:p>
          <a:p>
            <a:r>
              <a:rPr lang="ru-RU" dirty="0"/>
              <a:t>С новым </a:t>
            </a:r>
            <a:r>
              <a:rPr lang="ru-RU" dirty="0" smtClean="0"/>
              <a:t>Годом!</a:t>
            </a:r>
            <a:endParaRPr lang="en-US" dirty="0"/>
          </a:p>
          <a:p>
            <a:r>
              <a:rPr lang="ru-RU" dirty="0"/>
              <a:t>С новой радостью </a:t>
            </a:r>
            <a:r>
              <a:rPr lang="ru-RU" dirty="0" smtClean="0"/>
              <a:t>друзья!</a:t>
            </a:r>
            <a:endParaRPr lang="en-US" dirty="0"/>
          </a:p>
          <a:p>
            <a:r>
              <a:rPr lang="ru-RU" dirty="0"/>
              <a:t>С Новым Годом </a:t>
            </a:r>
            <a:r>
              <a:rPr lang="ru-RU" dirty="0" smtClean="0"/>
              <a:t>!</a:t>
            </a:r>
            <a:endParaRPr lang="en-US" dirty="0"/>
          </a:p>
          <a:p>
            <a:r>
              <a:rPr lang="ru-RU" dirty="0"/>
              <a:t>С новым </a:t>
            </a:r>
            <a:r>
              <a:rPr lang="ru-RU" dirty="0" smtClean="0"/>
              <a:t>Годом!</a:t>
            </a:r>
            <a:endParaRPr lang="en-US" dirty="0"/>
          </a:p>
          <a:p>
            <a:r>
              <a:rPr lang="ru-RU" dirty="0"/>
              <a:t>С новой жизнью для </a:t>
            </a:r>
            <a:r>
              <a:rPr lang="ru-RU" dirty="0" smtClean="0"/>
              <a:t>Христа!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2008-01-01T09:17:19Z</dcterms:created>
  <dcterms:modified xsi:type="dcterms:W3CDTF">2008-01-01T09:20:51Z</dcterms:modified>
</cp:coreProperties>
</file>