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E60F1-9B2B-4ACE-BE2F-9465C7A361D0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87B88-3F03-4874-9B3D-345E13D0EB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76799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Скажи ну что тебя сюда ведет, скажи ну что тебя сюда влечет, 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отчего твои глаза горят, такой счастливый и открытый взгляд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любовь, Божья любовь, она зальет все заполнит все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любовь, 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Божья 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любовь, все в мире пройдет кроме нее.</a:t>
            </a: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возвожу к Иисусу сердца взгляд, </a:t>
            </a:r>
            <a:br>
              <a:rPr lang="ru-RU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знаю мой Господь мне очень рад</a:t>
            </a:r>
            <a:r>
              <a:rPr lang="ru-RU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ответ с престола льется на благодать</a:t>
            </a:r>
            <a:r>
              <a:rPr lang="ru-RU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Любовь Христова совершенная.</a:t>
            </a: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любовь, Божья любовь, она зальет все заполнит все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любовь, 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Божья 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любовь, все в мире пройдет кроме нее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* * *</a:t>
            </a: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Скажи ну что тебя сюда ведет, скажи ну что тебя сюда влечет,  И отчего твои глаза горят, такой счастливый и открытый взгляд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Скажи ну что тебя сюда ведет, скажи ну что тебя сюда влечет,  И отчего твои глаза горят, такой счастливый и открытый взгляд </dc:title>
  <dc:creator>Owner</dc:creator>
  <cp:lastModifiedBy>Owner</cp:lastModifiedBy>
  <cp:revision>10</cp:revision>
  <dcterms:created xsi:type="dcterms:W3CDTF">2011-10-03T02:27:35Z</dcterms:created>
  <dcterms:modified xsi:type="dcterms:W3CDTF">2011-10-03T03:46:48Z</dcterms:modified>
</cp:coreProperties>
</file>