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DAD1C-CDA2-4159-9EC8-D1172B25224E}" type="datetimeFigureOut">
              <a:rPr lang="en-US" smtClean="0"/>
              <a:t>6/26/2011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C1DB1-7D34-471A-A966-EC1D33248F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DAD1C-CDA2-4159-9EC8-D1172B25224E}" type="datetimeFigureOut">
              <a:rPr lang="en-US" smtClean="0"/>
              <a:t>6/26/2011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C1DB1-7D34-471A-A966-EC1D33248F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DAD1C-CDA2-4159-9EC8-D1172B25224E}" type="datetimeFigureOut">
              <a:rPr lang="en-US" smtClean="0"/>
              <a:t>6/26/2011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C1DB1-7D34-471A-A966-EC1D33248F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DAD1C-CDA2-4159-9EC8-D1172B25224E}" type="datetimeFigureOut">
              <a:rPr lang="en-US" smtClean="0"/>
              <a:t>6/26/2011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C1DB1-7D34-471A-A966-EC1D33248F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DAD1C-CDA2-4159-9EC8-D1172B25224E}" type="datetimeFigureOut">
              <a:rPr lang="en-US" smtClean="0"/>
              <a:t>6/26/2011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C1DB1-7D34-471A-A966-EC1D33248F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DAD1C-CDA2-4159-9EC8-D1172B25224E}" type="datetimeFigureOut">
              <a:rPr lang="en-US" smtClean="0"/>
              <a:t>6/26/2011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C1DB1-7D34-471A-A966-EC1D33248F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DAD1C-CDA2-4159-9EC8-D1172B25224E}" type="datetimeFigureOut">
              <a:rPr lang="en-US" smtClean="0"/>
              <a:t>6/26/2011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C1DB1-7D34-471A-A966-EC1D33248F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DAD1C-CDA2-4159-9EC8-D1172B25224E}" type="datetimeFigureOut">
              <a:rPr lang="en-US" smtClean="0"/>
              <a:t>6/26/2011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C1DB1-7D34-471A-A966-EC1D33248F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DAD1C-CDA2-4159-9EC8-D1172B25224E}" type="datetimeFigureOut">
              <a:rPr lang="en-US" smtClean="0"/>
              <a:t>6/26/2011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C1DB1-7D34-471A-A966-EC1D33248F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DAD1C-CDA2-4159-9EC8-D1172B25224E}" type="datetimeFigureOut">
              <a:rPr lang="en-US" smtClean="0"/>
              <a:t>6/26/2011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C1DB1-7D34-471A-A966-EC1D33248F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DAD1C-CDA2-4159-9EC8-D1172B25224E}" type="datetimeFigureOut">
              <a:rPr lang="en-US" smtClean="0"/>
              <a:t>6/26/2011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C1DB1-7D34-471A-A966-EC1D33248F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DAD1C-CDA2-4159-9EC8-D1172B25224E}" type="datetimeFigureOut">
              <a:rPr lang="en-US" smtClean="0"/>
              <a:t>6/26/2011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C1DB1-7D34-471A-A966-EC1D33248F3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4000" dirty="0"/>
              <a:t>Скільки в небі зірок золотих аж до краю,</a:t>
            </a:r>
            <a:endParaRPr lang="en-US" sz="4000" dirty="0"/>
          </a:p>
          <a:p>
            <a:r>
              <a:rPr lang="uk-UA" sz="4000" dirty="0"/>
              <a:t>Як їх порахувати не знаю, </a:t>
            </a:r>
            <a:endParaRPr lang="en-US" sz="4000" dirty="0"/>
          </a:p>
          <a:p>
            <a:r>
              <a:rPr lang="uk-UA" sz="4000" dirty="0"/>
              <a:t>Той що зорі створив їх вдолонях тримає,</a:t>
            </a:r>
            <a:endParaRPr lang="en-US" sz="4000" dirty="0"/>
          </a:p>
          <a:p>
            <a:r>
              <a:rPr lang="uk-UA" sz="4000" dirty="0"/>
              <a:t>Він та зірка що вже не згасає</a:t>
            </a:r>
            <a:endParaRPr lang="en-US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5791200"/>
          </a:xfrm>
        </p:spPr>
        <p:txBody>
          <a:bodyPr>
            <a:normAutofit/>
          </a:bodyPr>
          <a:lstStyle/>
          <a:p>
            <a:r>
              <a:rPr lang="uk-UA" sz="4000" dirty="0"/>
              <a:t>Та щоб вічно я жив,</a:t>
            </a:r>
            <a:endParaRPr lang="en-US" sz="4000" dirty="0"/>
          </a:p>
          <a:p>
            <a:r>
              <a:rPr lang="uk-UA" sz="4000" dirty="0"/>
              <a:t> Він життя положив</a:t>
            </a:r>
            <a:endParaRPr lang="en-US" sz="4000" dirty="0"/>
          </a:p>
          <a:p>
            <a:r>
              <a:rPr lang="uk-UA" sz="4000" dirty="0"/>
              <a:t>За мене на хресті, </a:t>
            </a:r>
            <a:endParaRPr lang="en-US" sz="4000" dirty="0"/>
          </a:p>
          <a:p>
            <a:r>
              <a:rPr lang="uk-UA" sz="4000" dirty="0"/>
              <a:t>Так мене полюбив, що гріхи всі простив </a:t>
            </a:r>
            <a:endParaRPr lang="en-US" sz="4000" dirty="0"/>
          </a:p>
          <a:p>
            <a:r>
              <a:rPr lang="uk-UA" sz="4000" dirty="0"/>
              <a:t>Мені Отця явив</a:t>
            </a:r>
            <a:endParaRPr lang="en-US" sz="4000" dirty="0"/>
          </a:p>
          <a:p>
            <a:endParaRPr lang="en-US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4000" dirty="0"/>
              <a:t>Ісус, Ісус, Ісус, </a:t>
            </a:r>
            <a:endParaRPr lang="en-US" sz="4000" dirty="0"/>
          </a:p>
          <a:p>
            <a:r>
              <a:rPr lang="uk-UA" sz="4000" dirty="0"/>
              <a:t>Я промовляю знов і знов</a:t>
            </a:r>
            <a:endParaRPr lang="en-US" sz="4000" dirty="0"/>
          </a:p>
          <a:p>
            <a:r>
              <a:rPr lang="uk-UA" sz="4000" dirty="0"/>
              <a:t>Ісус, Ісус, Ісус, </a:t>
            </a:r>
            <a:endParaRPr lang="en-US" sz="4000" dirty="0"/>
          </a:p>
          <a:p>
            <a:r>
              <a:rPr lang="uk-UA" sz="4000" dirty="0"/>
              <a:t>Моя Любов, </a:t>
            </a:r>
            <a:endParaRPr lang="en-US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4000" dirty="0"/>
              <a:t>Скільки милість Твоя мені світла відкрила,</a:t>
            </a:r>
            <a:endParaRPr lang="en-US" sz="4000" dirty="0"/>
          </a:p>
          <a:p>
            <a:r>
              <a:rPr lang="uk-UA" sz="4000" dirty="0"/>
              <a:t>Мудрість мені розправила крила,</a:t>
            </a:r>
            <a:endParaRPr lang="en-US" sz="4000" dirty="0"/>
          </a:p>
          <a:p>
            <a:r>
              <a:rPr lang="uk-UA" sz="4000" dirty="0"/>
              <a:t>Ти для мене найвища мета й нагорода</a:t>
            </a:r>
            <a:endParaRPr lang="en-US" sz="4000" dirty="0"/>
          </a:p>
          <a:p>
            <a:r>
              <a:rPr lang="uk-UA" sz="4000" dirty="0"/>
              <a:t>Ти мені і тепло й прохолода.</a:t>
            </a:r>
            <a:endParaRPr lang="en-US" sz="4000" dirty="0"/>
          </a:p>
          <a:p>
            <a:endParaRPr lang="en-US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4000" dirty="0"/>
              <a:t>Та щоб вічно я жив,</a:t>
            </a:r>
            <a:endParaRPr lang="en-US" sz="4000" dirty="0"/>
          </a:p>
          <a:p>
            <a:r>
              <a:rPr lang="uk-UA" sz="4000" dirty="0"/>
              <a:t>Ти життя положив</a:t>
            </a:r>
            <a:endParaRPr lang="en-US" sz="4000" dirty="0"/>
          </a:p>
          <a:p>
            <a:r>
              <a:rPr lang="uk-UA" sz="4000" dirty="0"/>
              <a:t>За мене на хресті, </a:t>
            </a:r>
            <a:endParaRPr lang="en-US" sz="4000" dirty="0"/>
          </a:p>
          <a:p>
            <a:r>
              <a:rPr lang="uk-UA" sz="4000" dirty="0"/>
              <a:t>Так мене полюбив, </a:t>
            </a:r>
            <a:endParaRPr lang="en-US" sz="4000" dirty="0"/>
          </a:p>
          <a:p>
            <a:r>
              <a:rPr lang="uk-UA" sz="4000" dirty="0"/>
              <a:t>Що гріхи всі простив </a:t>
            </a:r>
            <a:endParaRPr lang="en-US" sz="4000" dirty="0"/>
          </a:p>
          <a:p>
            <a:r>
              <a:rPr lang="uk-UA" sz="4000" dirty="0"/>
              <a:t>Мені Отця явив</a:t>
            </a:r>
            <a:endParaRPr lang="en-US" sz="4000" dirty="0"/>
          </a:p>
          <a:p>
            <a:endParaRPr lang="en-US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4000" dirty="0"/>
              <a:t>Ісус, Ісус, Ісус, </a:t>
            </a:r>
            <a:endParaRPr lang="en-US" sz="4000" dirty="0"/>
          </a:p>
          <a:p>
            <a:r>
              <a:rPr lang="uk-UA" sz="4000" dirty="0"/>
              <a:t>Я промовляю знов і знов</a:t>
            </a:r>
            <a:endParaRPr lang="en-US" sz="4000" dirty="0"/>
          </a:p>
          <a:p>
            <a:r>
              <a:rPr lang="uk-UA" sz="4000" dirty="0"/>
              <a:t>Ісус, Ісус, Ісус, </a:t>
            </a:r>
            <a:endParaRPr lang="en-US" sz="4000" dirty="0"/>
          </a:p>
          <a:p>
            <a:r>
              <a:rPr lang="uk-UA" sz="4000" dirty="0"/>
              <a:t>Моя Любов, </a:t>
            </a:r>
            <a:endParaRPr lang="en-US" sz="4000" dirty="0"/>
          </a:p>
          <a:p>
            <a:endParaRPr lang="en-US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147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1</cp:revision>
  <dcterms:created xsi:type="dcterms:W3CDTF">2011-06-27T01:33:46Z</dcterms:created>
  <dcterms:modified xsi:type="dcterms:W3CDTF">2011-06-27T01:38:34Z</dcterms:modified>
</cp:coreProperties>
</file>