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83EC"/>
    <a:srgbClr val="1C5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95" autoAdjust="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B2E3A-57B4-4DAF-8D2D-E5EE3D7DE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57F5C-40A6-4B79-89B4-F3419F685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B7CA6-3876-420B-8B4A-B05B45DD5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73746-17C3-4A30-8071-441288470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19049-0F1F-4E96-8DE9-1FFE6C8E9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55495-AC03-4613-9263-6EE0270AF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B173E-4931-496B-8D62-DFF0A89CB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0E164-8A47-4E0B-A5F2-B752BCC3D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78FBE-287E-46BD-8ADA-AC32EFA6D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52B3A-8020-4210-847D-E75F5EE3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9FA56-9A6E-4290-9BCF-DC3845593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5D537-A2CA-42C2-AF8A-C64D6297FE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391400" cy="5105400"/>
          </a:xfrm>
        </p:spPr>
        <p:txBody>
          <a:bodyPr/>
          <a:lstStyle/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Славте Бога милосердного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Що любов нам дарував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Все прощати своїм ближнім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Бог святий заповідав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Він для мене став спасінням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Він життя й любов свята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Не помру бо ім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я Господа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Буду вічно славить я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057400"/>
            <a:ext cx="3276600" cy="35353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2p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6858000" cy="4800601"/>
          </a:xfrm>
        </p:spPr>
        <p:txBody>
          <a:bodyPr/>
          <a:lstStyle/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 час тяжкий Його прикличу я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Він почує голос мій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Вірую я в Його підтримку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Допоможе Бог Святий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Відктивайте двері правди всі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 душі праведні впустіть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Хай </a:t>
            </a: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усі хто вірять щиро 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            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Богу </a:t>
            </a: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шану принесуть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057400"/>
            <a:ext cx="3276600" cy="353536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uk-UA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Аллиллуя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2p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84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позволяешь Господь К стопом прикасаться Твоим Ты позволяешь Господь Склонятьмя пред ликом Раны твои осязать К рукам Твоим припадать Ты позволяешь Господь Рабом называться Твоим</dc:title>
  <dc:creator>Igor</dc:creator>
  <cp:lastModifiedBy>Owner</cp:lastModifiedBy>
  <cp:revision>12</cp:revision>
  <dcterms:created xsi:type="dcterms:W3CDTF">2005-12-29T02:52:16Z</dcterms:created>
  <dcterms:modified xsi:type="dcterms:W3CDTF">2012-11-17T03:11:21Z</dcterms:modified>
</cp:coreProperties>
</file>