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A64-0D1C-499D-B99F-B0AEFB981A7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B9F8-CEDC-4D9B-8D28-F84A506BB6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A64-0D1C-499D-B99F-B0AEFB981A7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B9F8-CEDC-4D9B-8D28-F84A506BB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A64-0D1C-499D-B99F-B0AEFB981A7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B9F8-CEDC-4D9B-8D28-F84A506BB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A64-0D1C-499D-B99F-B0AEFB981A7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B9F8-CEDC-4D9B-8D28-F84A506BB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A64-0D1C-499D-B99F-B0AEFB981A7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745B9F8-CEDC-4D9B-8D28-F84A506BB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A64-0D1C-499D-B99F-B0AEFB981A7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B9F8-CEDC-4D9B-8D28-F84A506BB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A64-0D1C-499D-B99F-B0AEFB981A7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B9F8-CEDC-4D9B-8D28-F84A506BB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A64-0D1C-499D-B99F-B0AEFB981A7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B9F8-CEDC-4D9B-8D28-F84A506BB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A64-0D1C-499D-B99F-B0AEFB981A7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B9F8-CEDC-4D9B-8D28-F84A506BB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A64-0D1C-499D-B99F-B0AEFB981A7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B9F8-CEDC-4D9B-8D28-F84A506BB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A64-0D1C-499D-B99F-B0AEFB981A7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B9F8-CEDC-4D9B-8D28-F84A506BB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65CCA64-0D1C-499D-B99F-B0AEFB981A7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45B9F8-CEDC-4D9B-8D28-F84A506BB6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762000"/>
            <a:ext cx="7162800" cy="4876800"/>
          </a:xfrm>
        </p:spPr>
        <p:txBody>
          <a:bodyPr>
            <a:noAutofit/>
          </a:bodyPr>
          <a:lstStyle/>
          <a:p>
            <a:pPr algn="l"/>
            <a:r>
              <a:rPr lang="ru-RU" sz="4400" spc="-150" dirty="0"/>
              <a:t>Слышна в мире весть о том повсюду:</a:t>
            </a:r>
            <a:br>
              <a:rPr lang="ru-RU" sz="4400" spc="-150" dirty="0"/>
            </a:br>
            <a:r>
              <a:rPr lang="ru-RU" sz="4400" spc="-150" dirty="0"/>
              <a:t>Властелин искупленной души, </a:t>
            </a:r>
            <a:br>
              <a:rPr lang="ru-RU" sz="4400" spc="-150" dirty="0"/>
            </a:br>
            <a:r>
              <a:rPr lang="ru-RU" sz="4400" spc="-150" dirty="0"/>
              <a:t>Святостью и славой озаренный. </a:t>
            </a:r>
            <a:br>
              <a:rPr lang="ru-RU" sz="4400" spc="-150" dirty="0"/>
            </a:br>
            <a:r>
              <a:rPr lang="ru-RU" sz="4400" spc="-150" dirty="0"/>
              <a:t>За невестой - Церковью - спешит.</a:t>
            </a:r>
            <a:br>
              <a:rPr lang="ru-RU" sz="4400" spc="-150" dirty="0"/>
            </a:br>
            <a:endParaRPr lang="en-US" sz="4400" spc="-1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56689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ПРИПЕВ:</a:t>
            </a:r>
            <a:br>
              <a:rPr lang="ru-RU" sz="3600" dirty="0" smtClean="0"/>
            </a:br>
            <a:r>
              <a:rPr lang="ru-RU" sz="3600" dirty="0" smtClean="0"/>
              <a:t>Как прекрасно чудное венчанье </a:t>
            </a:r>
            <a:br>
              <a:rPr lang="ru-RU" sz="3600" dirty="0" smtClean="0"/>
            </a:br>
            <a:r>
              <a:rPr lang="ru-RU" sz="3600" dirty="0" smtClean="0"/>
              <a:t>У престола Господа Отца, </a:t>
            </a:r>
            <a:br>
              <a:rPr lang="ru-RU" sz="3600" dirty="0" smtClean="0"/>
            </a:br>
            <a:r>
              <a:rPr lang="ru-RU" sz="3600" dirty="0" smtClean="0"/>
              <a:t>Где небесных хоров </a:t>
            </a:r>
            <a:r>
              <a:rPr lang="ru-RU" sz="3600" dirty="0"/>
              <a:t>ликованье. </a:t>
            </a:r>
            <a:br>
              <a:rPr lang="ru-RU" sz="3600" dirty="0"/>
            </a:br>
            <a:r>
              <a:rPr lang="ru-RU" sz="3600" dirty="0"/>
              <a:t>Счастье и </a:t>
            </a:r>
            <a:r>
              <a:rPr lang="ru-RU" sz="3600" dirty="0" smtClean="0"/>
              <a:t>блаженство </a:t>
            </a:r>
            <a:r>
              <a:rPr lang="ru-RU" sz="3600" dirty="0"/>
              <a:t>без конца!</a:t>
            </a:r>
            <a:br>
              <a:rPr lang="ru-RU" sz="3600" dirty="0"/>
            </a:br>
            <a:r>
              <a:rPr lang="ru-RU" sz="3600" dirty="0"/>
              <a:t>День придет, и встреча та настанет </a:t>
            </a:r>
            <a:br>
              <a:rPr lang="ru-RU" sz="3600" dirty="0"/>
            </a:br>
            <a:r>
              <a:rPr lang="ru-RU" sz="3600" dirty="0"/>
              <a:t>На ладонях белых облаков. </a:t>
            </a:r>
            <a:br>
              <a:rPr lang="ru-RU" sz="3600" dirty="0"/>
            </a:br>
            <a:r>
              <a:rPr lang="ru-RU" sz="3600" dirty="0"/>
              <a:t>И невеста перед Ним предстанет </a:t>
            </a:r>
            <a:br>
              <a:rPr lang="ru-RU" sz="3600" dirty="0"/>
            </a:br>
            <a:r>
              <a:rPr lang="ru-RU" sz="3600" dirty="0"/>
              <a:t>Сохранившей верность и любовь.</a:t>
            </a:r>
            <a:br>
              <a:rPr lang="ru-RU" sz="3600" dirty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>
              <a:buNone/>
            </a:pPr>
            <a:r>
              <a:rPr lang="ru-RU" sz="4400" spc="-150" dirty="0"/>
              <a:t>Торжествуй, наследница </a:t>
            </a:r>
            <a:r>
              <a:rPr lang="ru-RU" sz="4400" spc="-150" dirty="0" smtClean="0"/>
              <a:t>Христова,</a:t>
            </a:r>
            <a:endParaRPr lang="en-US" sz="4400" spc="-150" dirty="0" smtClean="0"/>
          </a:p>
          <a:p>
            <a:pPr>
              <a:buNone/>
            </a:pPr>
            <a:r>
              <a:rPr lang="ru-RU" sz="4400" spc="-150" dirty="0" smtClean="0"/>
              <a:t>На </a:t>
            </a:r>
            <a:r>
              <a:rPr lang="ru-RU" sz="4400" spc="-150" dirty="0"/>
              <a:t>тебе спасения </a:t>
            </a:r>
            <a:r>
              <a:rPr lang="ru-RU" sz="4400" spc="-150" dirty="0" smtClean="0"/>
              <a:t>печать.</a:t>
            </a:r>
            <a:endParaRPr lang="en-US" sz="4400" spc="-150" dirty="0" smtClean="0"/>
          </a:p>
          <a:p>
            <a:pPr>
              <a:buNone/>
            </a:pPr>
            <a:r>
              <a:rPr lang="ru-RU" sz="4400" spc="-150" dirty="0" smtClean="0"/>
              <a:t>Бодрствуй </a:t>
            </a:r>
            <a:r>
              <a:rPr lang="ru-RU" sz="4400" spc="-150" dirty="0"/>
              <a:t>и молись и будь </a:t>
            </a:r>
            <a:r>
              <a:rPr lang="ru-RU" sz="4400" spc="-150" dirty="0" smtClean="0"/>
              <a:t>готова</a:t>
            </a:r>
            <a:endParaRPr lang="en-US" sz="4400" spc="-150" dirty="0" smtClean="0"/>
          </a:p>
          <a:p>
            <a:pPr>
              <a:buNone/>
            </a:pPr>
            <a:r>
              <a:rPr lang="ru-RU" sz="4400" spc="-150" dirty="0" smtClean="0"/>
              <a:t>Господа </a:t>
            </a:r>
            <a:r>
              <a:rPr lang="ru-RU" sz="4400" spc="-150" dirty="0"/>
              <a:t>желанного встречать</a:t>
            </a:r>
            <a:r>
              <a:rPr lang="ru-RU" sz="4400" spc="-150" dirty="0" smtClean="0"/>
              <a:t>.</a:t>
            </a:r>
            <a:endParaRPr lang="en-US" sz="4400" spc="-150" dirty="0" smtClean="0"/>
          </a:p>
          <a:p>
            <a:pPr>
              <a:buNone/>
            </a:pPr>
            <a:r>
              <a:rPr lang="en-US" sz="4400" spc="-150" dirty="0" smtClean="0"/>
              <a:t>	</a:t>
            </a:r>
            <a:r>
              <a:rPr lang="en-US" sz="4400" spc="-150" dirty="0" smtClean="0"/>
              <a:t>			</a:t>
            </a:r>
            <a:r>
              <a:rPr lang="en-US" sz="4400" spc="-150" smtClean="0"/>
              <a:t>      ***</a:t>
            </a:r>
            <a:endParaRPr lang="en-US" sz="4400" spc="-1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30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Slide 1</vt:lpstr>
      <vt:lpstr>Slide 2</vt:lpstr>
      <vt:lpstr>Slide 3</vt:lpstr>
    </vt:vector>
  </TitlesOfParts>
  <Company>S-group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S-booth</dc:creator>
  <cp:lastModifiedBy>S-booth</cp:lastModifiedBy>
  <cp:revision>4</cp:revision>
  <dcterms:created xsi:type="dcterms:W3CDTF">2011-06-22T02:11:38Z</dcterms:created>
  <dcterms:modified xsi:type="dcterms:W3CDTF">2011-06-22T02:31:49Z</dcterms:modified>
</cp:coreProperties>
</file>