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6" r:id="rId6"/>
    <p:sldId id="263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8B99-76A6-4E27-9C54-B7D331C7FC3F}" type="datetimeFigureOut">
              <a:rPr lang="en-US" smtClean="0"/>
              <a:pPr/>
              <a:t>12/24/2010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3282-1C5F-4C01-AF0B-F3F4F622B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964488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Смолкли на улице звуки свирели,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Песни печали и слёз.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 сон погрузился в Своей колыбели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Тихо Малютка-Христос.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Рядом с Его колыбелью простою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Сторож крылатый стоит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Сон дорогого Малютки собою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Светлый архангел хранит.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498654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Нежная мать у постели Дитяти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Шепчет молитву свою: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«Сам для Себя мой Отец благодати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Вырасти крошку мою.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786842" cy="53620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Пусть поднимается выше и выше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Жизнь моего Малыша,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Кем каждый час существует и дышит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Каждая в мире душа.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5357818" y="3286124"/>
            <a:ext cx="914400" cy="914400"/>
          </a:xfrm>
          <a:prstGeom prst="star4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643966" cy="5290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Знаю что подвиг тяжёлый священный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Сына чудесного ждёт.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Знаю что Он за грехи всей Вселенной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 жертву Себя принесёт.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Звёзды над домом Христовым сияют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Щедро лучи свои льют,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Славу Его без конца возвещают,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Песни Иисусу поют.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r_of_bethleh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27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786842" cy="54340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Смолкли на улице звуки свирели,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Песни печали и слёз.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В сон погрузился в Своей колыбели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Тихо Малютка-Христос.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137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Nelya</dc:creator>
  <cp:lastModifiedBy>S-booth</cp:lastModifiedBy>
  <cp:revision>8</cp:revision>
  <dcterms:created xsi:type="dcterms:W3CDTF">2010-12-22T19:56:25Z</dcterms:created>
  <dcterms:modified xsi:type="dcterms:W3CDTF">2010-12-25T00:51:36Z</dcterms:modified>
</cp:coreProperties>
</file>