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96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4673BF-7DBE-46C1-BBC4-9671F673EC3B}" type="datetimeFigureOut">
              <a:rPr lang="en-US" smtClean="0"/>
              <a:t>5/19/2012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B4D0D8-9063-4A66-B039-0BD2C470B5C7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4673BF-7DBE-46C1-BBC4-9671F673EC3B}" type="datetimeFigureOut">
              <a:rPr lang="en-US" smtClean="0"/>
              <a:t>5/19/2012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B4D0D8-9063-4A66-B039-0BD2C470B5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4673BF-7DBE-46C1-BBC4-9671F673EC3B}" type="datetimeFigureOut">
              <a:rPr lang="en-US" smtClean="0"/>
              <a:t>5/19/2012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B4D0D8-9063-4A66-B039-0BD2C470B5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4673BF-7DBE-46C1-BBC4-9671F673EC3B}" type="datetimeFigureOut">
              <a:rPr lang="en-US" smtClean="0"/>
              <a:t>5/19/2012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B4D0D8-9063-4A66-B039-0BD2C470B5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4673BF-7DBE-46C1-BBC4-9671F673EC3B}" type="datetimeFigureOut">
              <a:rPr lang="en-US" smtClean="0"/>
              <a:t>5/19/2012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B4D0D8-9063-4A66-B039-0BD2C470B5C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4673BF-7DBE-46C1-BBC4-9671F673EC3B}" type="datetimeFigureOut">
              <a:rPr lang="en-US" smtClean="0"/>
              <a:t>5/19/2012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B4D0D8-9063-4A66-B039-0BD2C470B5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4673BF-7DBE-46C1-BBC4-9671F673EC3B}" type="datetimeFigureOut">
              <a:rPr lang="en-US" smtClean="0"/>
              <a:t>5/19/2012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B4D0D8-9063-4A66-B039-0BD2C470B5C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4673BF-7DBE-46C1-BBC4-9671F673EC3B}" type="datetimeFigureOut">
              <a:rPr lang="en-US" smtClean="0"/>
              <a:t>5/19/2012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B4D0D8-9063-4A66-B039-0BD2C470B5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4673BF-7DBE-46C1-BBC4-9671F673EC3B}" type="datetimeFigureOut">
              <a:rPr lang="en-US" smtClean="0"/>
              <a:t>5/19/2012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B4D0D8-9063-4A66-B039-0BD2C470B5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4673BF-7DBE-46C1-BBC4-9671F673EC3B}" type="datetimeFigureOut">
              <a:rPr lang="en-US" smtClean="0"/>
              <a:t>5/19/2012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B4D0D8-9063-4A66-B039-0BD2C470B5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924673BF-7DBE-46C1-BBC4-9671F673EC3B}" type="datetimeFigureOut">
              <a:rPr lang="en-US" smtClean="0"/>
              <a:t>5/19/2012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88B4D0D8-9063-4A66-B039-0BD2C470B5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24673BF-7DBE-46C1-BBC4-9671F673EC3B}" type="datetimeFigureOut">
              <a:rPr lang="en-US" smtClean="0"/>
              <a:t>5/19/2012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88B4D0D8-9063-4A66-B039-0BD2C470B5C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/>
              <a:t>Совершенство Твоё не имеет границ </a:t>
            </a:r>
            <a:endParaRPr lang="en-US" sz="3600" dirty="0" smtClean="0"/>
          </a:p>
          <a:p>
            <a:pPr algn="ctr">
              <a:buNone/>
            </a:pPr>
            <a:r>
              <a:rPr lang="ru-RU" sz="3600" dirty="0" smtClean="0"/>
              <a:t>Я ценю каждый миг жизни с Тобою </a:t>
            </a:r>
            <a:endParaRPr lang="en-US" sz="3600" dirty="0" smtClean="0"/>
          </a:p>
          <a:p>
            <a:pPr algn="ctr">
              <a:buNone/>
            </a:pPr>
            <a:r>
              <a:rPr lang="ru-RU" sz="3600" dirty="0" smtClean="0"/>
              <a:t>Ты бессилье Моё утираешь с ресниц</a:t>
            </a:r>
            <a:r>
              <a:rPr lang="en-US" sz="3600" dirty="0" smtClean="0"/>
              <a:t> </a:t>
            </a:r>
            <a:r>
              <a:rPr lang="ru-RU" sz="3600" dirty="0" smtClean="0"/>
              <a:t>Наполняешь меня верой живою. </a:t>
            </a:r>
            <a:endParaRPr lang="en-US" sz="3600" dirty="0" smtClean="0"/>
          </a:p>
          <a:p>
            <a:pPr algn="ctr">
              <a:buNone/>
            </a:pPr>
            <a:r>
              <a:rPr lang="ru-RU" sz="3600" dirty="0" smtClean="0"/>
              <a:t>Я предвкушаю красоту поклоненья </a:t>
            </a:r>
            <a:endParaRPr lang="en-US" sz="3600" dirty="0" smtClean="0"/>
          </a:p>
          <a:p>
            <a:pPr algn="ctr">
              <a:buNone/>
            </a:pPr>
            <a:r>
              <a:rPr lang="ru-RU" sz="3600" dirty="0" smtClean="0"/>
              <a:t>Я воздеваю руки к Тебе без </a:t>
            </a:r>
            <a:endParaRPr lang="en-US" sz="3600" dirty="0" smtClean="0"/>
          </a:p>
          <a:p>
            <a:pPr algn="ctr">
              <a:buNone/>
            </a:pPr>
            <a:r>
              <a:rPr lang="ru-RU" sz="3600" dirty="0" smtClean="0"/>
              <a:t>страха сомнения</a:t>
            </a:r>
            <a:r>
              <a:rPr lang="ru-RU" sz="2800" dirty="0" smtClean="0"/>
              <a:t> </a:t>
            </a:r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/>
              <a:t>Совершенный Бог, поклоняюсь я, </a:t>
            </a:r>
            <a:endParaRPr lang="en-US" sz="4000" dirty="0" smtClean="0"/>
          </a:p>
          <a:p>
            <a:pPr algn="ctr">
              <a:buNone/>
            </a:pPr>
            <a:r>
              <a:rPr lang="ru-RU" sz="4000" dirty="0" smtClean="0"/>
              <a:t>Святостью своей осени меня. </a:t>
            </a:r>
            <a:endParaRPr lang="en-US" sz="4000" dirty="0" smtClean="0"/>
          </a:p>
          <a:p>
            <a:pPr algn="ctr">
              <a:buNone/>
            </a:pPr>
            <a:r>
              <a:rPr lang="ru-RU" sz="4000" dirty="0" smtClean="0"/>
              <a:t>Теплотой согрей, силой одари, </a:t>
            </a:r>
            <a:endParaRPr lang="en-US" sz="4000" dirty="0" smtClean="0"/>
          </a:p>
          <a:p>
            <a:pPr algn="ctr">
              <a:buNone/>
            </a:pPr>
            <a:r>
              <a:rPr lang="ru-RU" sz="4000" dirty="0" smtClean="0"/>
              <a:t>Ничего нет ценнее Твоей </a:t>
            </a:r>
            <a:endParaRPr lang="en-US" sz="4000" dirty="0" smtClean="0"/>
          </a:p>
          <a:p>
            <a:pPr algn="ctr">
              <a:buNone/>
            </a:pPr>
            <a:r>
              <a:rPr lang="ru-RU" sz="4000" dirty="0" smtClean="0"/>
              <a:t>совершенной любви</a:t>
            </a:r>
            <a:r>
              <a:rPr lang="ru-RU" sz="2800" dirty="0" smtClean="0"/>
              <a:t> </a:t>
            </a: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/>
              <a:t>Совершенство Твоё не имеет границ </a:t>
            </a:r>
            <a:endParaRPr lang="en-US" sz="3600" dirty="0" smtClean="0"/>
          </a:p>
          <a:p>
            <a:pPr algn="ctr">
              <a:buNone/>
            </a:pPr>
            <a:r>
              <a:rPr lang="ru-RU" sz="3600" dirty="0" smtClean="0"/>
              <a:t>Я ценю каждый миг жизни с Тобою </a:t>
            </a:r>
            <a:endParaRPr lang="en-US" sz="3600" dirty="0" smtClean="0"/>
          </a:p>
          <a:p>
            <a:pPr algn="ctr">
              <a:buNone/>
            </a:pPr>
            <a:r>
              <a:rPr lang="ru-RU" sz="3600" dirty="0" smtClean="0"/>
              <a:t>Ты бессилье Моё утираешь с ресниц</a:t>
            </a:r>
            <a:r>
              <a:rPr lang="en-US" sz="3600" dirty="0" smtClean="0"/>
              <a:t> </a:t>
            </a:r>
            <a:r>
              <a:rPr lang="ru-RU" sz="3600" dirty="0" smtClean="0"/>
              <a:t>Наполняешь меня верой живою. </a:t>
            </a:r>
            <a:endParaRPr lang="en-US" sz="3600" dirty="0" smtClean="0"/>
          </a:p>
          <a:p>
            <a:pPr algn="ctr">
              <a:buNone/>
            </a:pPr>
            <a:r>
              <a:rPr lang="ru-RU" sz="3600" dirty="0" smtClean="0"/>
              <a:t>Я предвкушаю красоту поклоненья </a:t>
            </a:r>
            <a:endParaRPr lang="en-US" sz="3600" dirty="0" smtClean="0"/>
          </a:p>
          <a:p>
            <a:pPr algn="ctr">
              <a:buNone/>
            </a:pPr>
            <a:r>
              <a:rPr lang="ru-RU" sz="3600" dirty="0" smtClean="0"/>
              <a:t>Я воздеваю руки к Тебе без </a:t>
            </a:r>
            <a:endParaRPr lang="en-US" sz="3600" dirty="0" smtClean="0"/>
          </a:p>
          <a:p>
            <a:pPr algn="ctr">
              <a:buNone/>
            </a:pPr>
            <a:r>
              <a:rPr lang="ru-RU" sz="3600" dirty="0" smtClean="0"/>
              <a:t>страха сомнения</a:t>
            </a:r>
            <a:r>
              <a:rPr lang="ru-RU" sz="2800" dirty="0" smtClean="0"/>
              <a:t> </a:t>
            </a:r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/>
              <a:t>Совершенный Бог, поклоняюсь я, </a:t>
            </a:r>
            <a:endParaRPr lang="en-US" sz="4000" dirty="0" smtClean="0"/>
          </a:p>
          <a:p>
            <a:pPr algn="ctr">
              <a:buNone/>
            </a:pPr>
            <a:r>
              <a:rPr lang="ru-RU" sz="4000" dirty="0" smtClean="0"/>
              <a:t>Святостью своей осени меня. </a:t>
            </a:r>
            <a:endParaRPr lang="en-US" sz="4000" dirty="0" smtClean="0"/>
          </a:p>
          <a:p>
            <a:pPr algn="ctr">
              <a:buNone/>
            </a:pPr>
            <a:r>
              <a:rPr lang="ru-RU" sz="4000" dirty="0" smtClean="0"/>
              <a:t>Теплотой согрей, силой одари, </a:t>
            </a:r>
            <a:endParaRPr lang="en-US" sz="4000" dirty="0" smtClean="0"/>
          </a:p>
          <a:p>
            <a:pPr algn="ctr">
              <a:buNone/>
            </a:pPr>
            <a:r>
              <a:rPr lang="ru-RU" sz="4000" dirty="0" smtClean="0"/>
              <a:t>Ничего нет ценнее Твоей </a:t>
            </a:r>
            <a:endParaRPr lang="en-US" sz="4000" dirty="0" smtClean="0"/>
          </a:p>
          <a:p>
            <a:pPr algn="ctr">
              <a:buNone/>
            </a:pPr>
            <a:r>
              <a:rPr lang="ru-RU" sz="4000" dirty="0" smtClean="0"/>
              <a:t>совершенной любви</a:t>
            </a:r>
            <a:r>
              <a:rPr lang="ru-RU" sz="2800" dirty="0" smtClean="0"/>
              <a:t> </a:t>
            </a:r>
            <a:r>
              <a:rPr lang="en-US" sz="3600" dirty="0" smtClean="0"/>
              <a:t>/3</a:t>
            </a:r>
            <a:endParaRPr lang="en-US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15</TotalTime>
  <Words>118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Metro</vt:lpstr>
      <vt:lpstr>Slide 1</vt:lpstr>
      <vt:lpstr>Slide 2</vt:lpstr>
      <vt:lpstr>Slide 3</vt:lpstr>
      <vt:lpstr>Slide 4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 Authorized Customer</dc:creator>
  <cp:lastModifiedBy>HP Authorized Customer</cp:lastModifiedBy>
  <cp:revision>2</cp:revision>
  <dcterms:created xsi:type="dcterms:W3CDTF">2012-05-20T05:22:44Z</dcterms:created>
  <dcterms:modified xsi:type="dcterms:W3CDTF">2012-05-20T05:38:17Z</dcterms:modified>
</cp:coreProperties>
</file>