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94725" autoAdjust="0"/>
  </p:normalViewPr>
  <p:slideViewPr>
    <p:cSldViewPr>
      <p:cViewPr varScale="1">
        <p:scale>
          <a:sx n="99" d="100"/>
          <a:sy n="99" d="100"/>
        </p:scale>
        <p:origin x="-108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8CC2A-4276-44B4-92D5-49C260D9E756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05064-28B3-4A40-B5D3-938223856051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8CC2A-4276-44B4-92D5-49C260D9E756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05064-28B3-4A40-B5D3-938223856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8CC2A-4276-44B4-92D5-49C260D9E756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05064-28B3-4A40-B5D3-938223856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8CC2A-4276-44B4-92D5-49C260D9E756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05064-28B3-4A40-B5D3-938223856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8CC2A-4276-44B4-92D5-49C260D9E756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05064-28B3-4A40-B5D3-93822385605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8CC2A-4276-44B4-92D5-49C260D9E756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05064-28B3-4A40-B5D3-938223856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8CC2A-4276-44B4-92D5-49C260D9E756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05064-28B3-4A40-B5D3-93822385605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8CC2A-4276-44B4-92D5-49C260D9E756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05064-28B3-4A40-B5D3-938223856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8CC2A-4276-44B4-92D5-49C260D9E756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05064-28B3-4A40-B5D3-938223856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8CC2A-4276-44B4-92D5-49C260D9E756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05064-28B3-4A40-B5D3-938223856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878CC2A-4276-44B4-92D5-49C260D9E756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EA05064-28B3-4A40-B5D3-9382238560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878CC2A-4276-44B4-92D5-49C260D9E756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EA05064-28B3-4A40-B5D3-93822385605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Font typeface="Arial" pitchFamily="34" charset="0"/>
              <a:buNone/>
            </a:pP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hangingPunct="0">
              <a:buNone/>
            </a:pPr>
            <a:r>
              <a:rPr lang="ru-RU" sz="4000" dirty="0"/>
              <a:t>Струн души рука Христа касается,</a:t>
            </a:r>
            <a:endParaRPr lang="en-US" sz="4000" dirty="0"/>
          </a:p>
          <a:p>
            <a:pPr algn="l" hangingPunct="0">
              <a:buNone/>
            </a:pPr>
            <a:r>
              <a:rPr lang="ru-RU" sz="4000" dirty="0"/>
              <a:t>И она восторженно поет,</a:t>
            </a:r>
            <a:endParaRPr lang="en-US" sz="4000" dirty="0"/>
          </a:p>
          <a:p>
            <a:pPr algn="l" hangingPunct="0">
              <a:buNone/>
            </a:pPr>
            <a:r>
              <a:rPr lang="ru-RU" sz="4000" dirty="0"/>
              <a:t>Песнь еще одна на свет рождается, </a:t>
            </a:r>
            <a:endParaRPr lang="en-US" sz="4000" dirty="0"/>
          </a:p>
          <a:p>
            <a:pPr algn="l" hangingPunct="0">
              <a:buNone/>
            </a:pPr>
            <a:r>
              <a:rPr lang="ru-RU" sz="4000" dirty="0"/>
              <a:t>Песнь о том, Кто счастье нам даёт.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Font typeface="Arial" pitchFamily="34" charset="0"/>
              <a:buNone/>
            </a:pP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hangingPunct="0">
              <a:buNone/>
            </a:pPr>
            <a:r>
              <a:rPr lang="ru-RU" sz="4000" dirty="0"/>
              <a:t>О Тебе поют сады весенние</a:t>
            </a:r>
            <a:endParaRPr lang="en-US" sz="4000" dirty="0"/>
          </a:p>
          <a:p>
            <a:pPr algn="l" hangingPunct="0">
              <a:buNone/>
            </a:pPr>
            <a:r>
              <a:rPr lang="ru-RU" sz="4000" dirty="0"/>
              <a:t>Трелью звонких птичьих голосов.</a:t>
            </a:r>
            <a:endParaRPr lang="en-US" sz="4000" dirty="0"/>
          </a:p>
          <a:p>
            <a:pPr algn="l" hangingPunct="0">
              <a:buNone/>
            </a:pPr>
            <a:r>
              <a:rPr lang="ru-RU" sz="4000" dirty="0"/>
              <a:t>Ты даришь от смерти мне спасение,</a:t>
            </a:r>
            <a:endParaRPr lang="en-US" sz="4000" dirty="0"/>
          </a:p>
          <a:p>
            <a:pPr algn="l" hangingPunct="0">
              <a:buNone/>
            </a:pPr>
            <a:r>
              <a:rPr lang="ru-RU" sz="4000" dirty="0"/>
              <a:t>Жаль, что нет таких на свете слов.</a:t>
            </a:r>
            <a:endParaRPr lang="en-US" sz="4000" dirty="0"/>
          </a:p>
          <a:p>
            <a:pPr algn="l"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Font typeface="Arial" pitchFamily="34" charset="0"/>
              <a:buNone/>
            </a:pP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hangingPunct="0">
              <a:buNone/>
            </a:pPr>
            <a:r>
              <a:rPr lang="ru-RU" sz="4000" dirty="0"/>
              <a:t>Твой привет мне льется ароматами</a:t>
            </a:r>
            <a:endParaRPr lang="en-US" sz="4000" dirty="0"/>
          </a:p>
          <a:p>
            <a:pPr algn="l" hangingPunct="0">
              <a:buNone/>
            </a:pPr>
            <a:r>
              <a:rPr lang="ru-RU" sz="4000" dirty="0"/>
              <a:t>Всех полей цветущих и садов.</a:t>
            </a:r>
            <a:endParaRPr lang="en-US" sz="4000" dirty="0"/>
          </a:p>
          <a:p>
            <a:pPr algn="l" hangingPunct="0">
              <a:buNone/>
            </a:pPr>
            <a:r>
              <a:rPr lang="ru-RU" sz="4000" dirty="0"/>
              <a:t>Я расстался раз с мирскими взглядами</a:t>
            </a:r>
            <a:endParaRPr lang="en-US" sz="4000" dirty="0"/>
          </a:p>
          <a:p>
            <a:pPr algn="l" hangingPunct="0">
              <a:buNone/>
            </a:pPr>
            <a:r>
              <a:rPr lang="ru-RU" sz="4000" dirty="0"/>
              <a:t>И навек принял Твою любовь.</a:t>
            </a:r>
            <a:endParaRPr lang="en-US" sz="4000" dirty="0"/>
          </a:p>
          <a:p>
            <a:pPr algn="l"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buFont typeface="Arial" pitchFamily="34" charset="0"/>
              <a:buNone/>
            </a:pP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hangingPunct="0">
              <a:buNone/>
            </a:pPr>
            <a:r>
              <a:rPr lang="ru-RU" sz="4000" dirty="0"/>
              <a:t>Струн души рука Христа касается</a:t>
            </a:r>
            <a:endParaRPr lang="en-US" sz="4000" dirty="0"/>
          </a:p>
          <a:p>
            <a:pPr algn="l" hangingPunct="0">
              <a:buNone/>
            </a:pPr>
            <a:r>
              <a:rPr lang="ru-RU" sz="4000" dirty="0"/>
              <a:t>И она восторженно поет.</a:t>
            </a:r>
            <a:endParaRPr lang="en-US" sz="4000" dirty="0"/>
          </a:p>
          <a:p>
            <a:pPr algn="l" hangingPunct="0">
              <a:buNone/>
            </a:pPr>
            <a:r>
              <a:rPr lang="ru-RU" sz="4000" dirty="0"/>
              <a:t>Пусть вовеки </a:t>
            </a:r>
            <a:r>
              <a:rPr lang="ru-RU" sz="4000" dirty="0" smtClean="0"/>
              <a:t>песня </a:t>
            </a:r>
            <a:r>
              <a:rPr lang="ru-RU" sz="4000" dirty="0"/>
              <a:t>не кончается,</a:t>
            </a:r>
            <a:endParaRPr lang="en-US" sz="4000" dirty="0"/>
          </a:p>
          <a:p>
            <a:pPr algn="l" hangingPunct="0">
              <a:buNone/>
            </a:pPr>
            <a:r>
              <a:rPr lang="ru-RU" sz="4000" dirty="0"/>
              <a:t>Песнь о Том, Кто счастье нам даёт!</a:t>
            </a:r>
            <a:endParaRPr lang="en-US" sz="4000" dirty="0"/>
          </a:p>
          <a:p>
            <a:pPr algn="l"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</TotalTime>
  <Words>101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Slide 1</vt:lpstr>
      <vt:lpstr>Slide 2</vt:lpstr>
      <vt:lpstr>Slide 3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Viktor</dc:creator>
  <cp:lastModifiedBy>Viktor</cp:lastModifiedBy>
  <cp:revision>2</cp:revision>
  <dcterms:created xsi:type="dcterms:W3CDTF">2012-03-11T07:29:51Z</dcterms:created>
  <dcterms:modified xsi:type="dcterms:W3CDTF">2012-03-11T07:32:43Z</dcterms:modified>
</cp:coreProperties>
</file>