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DF64E6-C977-49C0-8F99-84B2CB56D2F3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C78B9C-455B-4B04-93AD-ED8577E2A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7239000" cy="472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Из глубин души моей льётся песня о Тебе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Ты - Господь, кто всех милей в моей судьбе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Век проходит, время мчится, в сердце Божья благодать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Ну а песню словно птицу не возможно удержать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Славим имя Христа - нашей веры исток</a:t>
            </a:r>
            <a:br>
              <a:rPr lang="ru-RU" b="1" dirty="0" smtClean="0"/>
            </a:b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Только в сердце наша вера прорастёт как </a:t>
            </a:r>
            <a:r>
              <a:rPr lang="en-US" b="1" dirty="0" smtClean="0"/>
              <a:t>      </a:t>
            </a:r>
            <a:r>
              <a:rPr lang="ru-RU" b="1" dirty="0" smtClean="0"/>
              <a:t>колосок</a:t>
            </a:r>
            <a:br>
              <a:rPr lang="ru-RU" b="1" dirty="0" smtClean="0"/>
            </a:br>
            <a:r>
              <a:rPr lang="ru-RU" b="1" dirty="0" smtClean="0"/>
              <a:t>Ты с нами Бог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  </a:t>
            </a:r>
            <a:r>
              <a:rPr lang="ru-RU" b="1" dirty="0" smtClean="0"/>
              <a:t>Воздух песнею наполнят отовсюду голоса</a:t>
            </a:r>
            <a:br>
              <a:rPr lang="ru-RU" b="1" dirty="0" smtClean="0"/>
            </a:br>
            <a:r>
              <a:rPr lang="ru-RU" b="1" dirty="0" smtClean="0"/>
              <a:t>Пусть её нам подпоют леса моря</a:t>
            </a:r>
            <a:br>
              <a:rPr lang="ru-RU" b="1" dirty="0" smtClean="0"/>
            </a:br>
            <a:r>
              <a:rPr lang="ru-RU" b="1" dirty="0" smtClean="0"/>
              <a:t>Это песня о спасении, о любви на всей земле </a:t>
            </a:r>
            <a:br>
              <a:rPr lang="ru-RU" b="1" dirty="0" smtClean="0"/>
            </a:br>
            <a:r>
              <a:rPr lang="ru-RU" b="1" dirty="0" smtClean="0"/>
              <a:t>О великом искуплении, о тебе и обо мне</a:t>
            </a:r>
            <a:br>
              <a:rPr lang="ru-RU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Славим имя Христа - нашей веры исток</a:t>
            </a:r>
            <a:br>
              <a:rPr lang="ru-RU" b="1" dirty="0" smtClean="0"/>
            </a:b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Только в сердце наша вера прорастёт как </a:t>
            </a:r>
            <a:r>
              <a:rPr lang="en-US" b="1" dirty="0" smtClean="0"/>
              <a:t>      </a:t>
            </a:r>
            <a:r>
              <a:rPr lang="ru-RU" b="1" dirty="0" smtClean="0"/>
              <a:t>колосок</a:t>
            </a:r>
            <a:br>
              <a:rPr lang="ru-RU" b="1" dirty="0" smtClean="0"/>
            </a:br>
            <a:r>
              <a:rPr lang="ru-RU" b="1" dirty="0" smtClean="0"/>
              <a:t>Ты с нами Бог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В нашем сердце, в Боге, в песне, и в росинке, и в слезе</a:t>
            </a:r>
            <a:br>
              <a:rPr lang="ru-RU" b="1" dirty="0" smtClean="0"/>
            </a:br>
            <a:r>
              <a:rPr lang="ru-RU" b="1" dirty="0" smtClean="0"/>
              <a:t>В счастье, в горе, с нами вместе, в солнце и дожде </a:t>
            </a:r>
            <a:br>
              <a:rPr lang="ru-RU" b="1" dirty="0" smtClean="0"/>
            </a:br>
            <a:r>
              <a:rPr lang="ru-RU" b="1" dirty="0" smtClean="0"/>
              <a:t>Пойте реки, пойте горы и равнины и моря</a:t>
            </a:r>
            <a:br>
              <a:rPr lang="ru-RU" b="1" dirty="0" smtClean="0"/>
            </a:br>
            <a:r>
              <a:rPr lang="ru-RU" b="1" dirty="0" smtClean="0"/>
              <a:t>Имя Господа и веру снова прославляю я</a:t>
            </a:r>
            <a:br>
              <a:rPr lang="ru-RU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Славим имя Христа - нашей веры исток</a:t>
            </a:r>
            <a:br>
              <a:rPr lang="ru-RU" b="1" dirty="0" smtClean="0"/>
            </a:br>
            <a:r>
              <a:rPr lang="ru-RU" b="1" dirty="0" smtClean="0"/>
              <a:t>Ты с нами Бог (2)</a:t>
            </a:r>
            <a:br>
              <a:rPr lang="ru-RU" b="1" dirty="0" smtClean="0"/>
            </a:br>
            <a:r>
              <a:rPr lang="ru-RU" b="1" dirty="0" smtClean="0"/>
              <a:t>Только в сердце наша вера прорастёт как </a:t>
            </a:r>
            <a:r>
              <a:rPr lang="en-US" b="1" dirty="0" smtClean="0"/>
              <a:t>      </a:t>
            </a:r>
            <a:r>
              <a:rPr lang="ru-RU" b="1" dirty="0" smtClean="0"/>
              <a:t>колосок</a:t>
            </a:r>
            <a:br>
              <a:rPr lang="ru-RU" b="1" dirty="0" smtClean="0"/>
            </a:br>
            <a:r>
              <a:rPr lang="ru-RU" b="1" dirty="0" smtClean="0"/>
              <a:t>Ты с нами Бог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56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HP Authorized Customer</cp:lastModifiedBy>
  <cp:revision>2</cp:revision>
  <dcterms:created xsi:type="dcterms:W3CDTF">2011-10-16T22:08:42Z</dcterms:created>
  <dcterms:modified xsi:type="dcterms:W3CDTF">2011-10-16T22:24:10Z</dcterms:modified>
</cp:coreProperties>
</file>