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0C0D-CF8A-4537-81E9-0D03CEAC709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7071-5CD1-419A-8316-3131D606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dirty="0" smtClean="0">
                <a:effectLst/>
              </a:rPr>
              <a:t>Хай увесь світ запевняє,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Що Христос мене не спас,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А душа хвалу співає,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Славить Бога кожний час.</a:t>
            </a: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22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i="1" dirty="0" smtClean="0">
                <a:effectLst/>
              </a:rPr>
              <a:t>Радуйтесь зі мною, люди,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Я щасливий понад все,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Хоч весь світ кричати буде –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05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dirty="0" smtClean="0">
                <a:effectLst/>
              </a:rPr>
              <a:t>Хоча б ангел сам явився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І сказав мені  не те,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І тоді б не засмутився –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Дух Христів в мені живе.</a:t>
            </a: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912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i="1" dirty="0" smtClean="0">
                <a:effectLst/>
              </a:rPr>
              <a:t>Радуйтесь зі мною, люди,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Я щасливий понад все,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Хоч весь світ кричати буде –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873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dirty="0" smtClean="0">
                <a:effectLst/>
              </a:rPr>
              <a:t>Знаю я, в кого я вірю,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По слідах за Ким іду,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На Господнєму подвір’ї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Жити</a:t>
            </a:r>
            <a:r>
              <a:rPr lang="uk-UA" sz="4700" b="1" dirty="0" smtClean="0">
                <a:effectLst/>
              </a:rPr>
              <a:t>му я</a:t>
            </a:r>
            <a:r>
              <a:rPr lang="ru-RU" sz="4700" b="1" dirty="0" smtClean="0">
                <a:effectLst/>
              </a:rPr>
              <a:t> з Ним в раю!</a:t>
            </a: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2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i="1" dirty="0" smtClean="0">
                <a:effectLst/>
              </a:rPr>
              <a:t>Радуйтесь зі мною, люди,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Я щасливий понад все,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Хоч весь світ кричати буде –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29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dirty="0" smtClean="0">
                <a:effectLst/>
              </a:rPr>
              <a:t>Всякий сумнів відганяю,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Нема місця для журби,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Із Христом перемагаю,</a:t>
            </a: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Поруч Пастир мій завжди!</a:t>
            </a:r>
          </a:p>
          <a:p>
            <a:pPr marL="0" indent="0">
              <a:buNone/>
            </a:pPr>
            <a:endParaRPr lang="ru-RU" sz="4700" b="1" dirty="0" smtClean="0">
              <a:effectLst/>
            </a:endParaRPr>
          </a:p>
          <a:p>
            <a:pPr marL="0" indent="0">
              <a:buNone/>
            </a:pPr>
            <a:r>
              <a:rPr lang="ru-RU" sz="4700" b="1" dirty="0" smtClean="0">
                <a:effectLst/>
              </a:rPr>
              <a:t> </a:t>
            </a: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98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700" b="1" i="1" dirty="0" smtClean="0">
                <a:effectLst/>
              </a:rPr>
              <a:t>Радуйтесь зі мною, люди,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Я щасливий понад все,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Хоч весь світ кричати буде –</a:t>
            </a: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r>
              <a:rPr lang="ru-RU" sz="4700" b="1" i="1" dirty="0" smtClean="0">
                <a:effectLst/>
              </a:rPr>
              <a:t>Знаю, спас Христос мене</a:t>
            </a:r>
            <a:r>
              <a:rPr lang="en-US" sz="4700" b="1" i="1" dirty="0" smtClean="0">
                <a:effectLst/>
              </a:rPr>
              <a:t>!</a:t>
            </a:r>
            <a:r>
              <a:rPr lang="ru-RU" sz="4700" b="1" i="1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ru-RU" sz="4700" b="1" i="1"/>
              <a:t> </a:t>
            </a:r>
            <a:r>
              <a:rPr lang="ru-RU" sz="4700" b="1" i="1" smtClean="0"/>
              <a:t>                       ***</a:t>
            </a:r>
            <a:endParaRPr lang="en-US" sz="4700" b="1" i="1" dirty="0" smtClean="0">
              <a:effectLst/>
            </a:endParaRPr>
          </a:p>
          <a:p>
            <a:pPr marL="0" indent="0">
              <a:buNone/>
            </a:pPr>
            <a:endParaRPr lang="en-US" sz="47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96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206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Neo Reconia Sys - 2010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Nelya</dc:creator>
  <cp:lastModifiedBy>Nelya</cp:lastModifiedBy>
  <cp:revision>2</cp:revision>
  <dcterms:created xsi:type="dcterms:W3CDTF">2013-08-10T00:14:57Z</dcterms:created>
  <dcterms:modified xsi:type="dcterms:W3CDTF">2013-08-10T00:28:16Z</dcterms:modified>
</cp:coreProperties>
</file>