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84BF-1A34-487C-BBE3-26CB32B925C5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4DC5-2DF5-438F-BBC6-2D72D43A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20000" cy="5562600"/>
          </a:xfrm>
        </p:spPr>
        <p:txBody>
          <a:bodyPr>
            <a:normAutofit/>
          </a:bodyPr>
          <a:lstStyle/>
          <a:p>
            <a:r>
              <a:rPr lang="ru-RU" sz="4800" spc="-150" dirty="0">
                <a:solidFill>
                  <a:schemeClr val="tx1"/>
                </a:solidFill>
              </a:rPr>
              <a:t>Хорошо, когда вместе в общенье</a:t>
            </a:r>
            <a:br>
              <a:rPr lang="ru-RU" sz="4800" spc="-150" dirty="0">
                <a:solidFill>
                  <a:schemeClr val="tx1"/>
                </a:solidFill>
              </a:rPr>
            </a:br>
            <a:r>
              <a:rPr lang="ru-RU" sz="4800" spc="-150" dirty="0">
                <a:solidFill>
                  <a:schemeClr val="tx1"/>
                </a:solidFill>
              </a:rPr>
              <a:t>Мы сольемся единой хвалой.</a:t>
            </a:r>
            <a:br>
              <a:rPr lang="ru-RU" sz="4800" spc="-150" dirty="0">
                <a:solidFill>
                  <a:schemeClr val="tx1"/>
                </a:solidFill>
              </a:rPr>
            </a:br>
            <a:r>
              <a:rPr lang="ru-RU" sz="4800" spc="-150" dirty="0">
                <a:solidFill>
                  <a:schemeClr val="tx1"/>
                </a:solidFill>
              </a:rPr>
              <a:t>Хорошо, когда скорби в терпенье</a:t>
            </a:r>
            <a:br>
              <a:rPr lang="ru-RU" sz="4800" spc="-150" dirty="0">
                <a:solidFill>
                  <a:schemeClr val="tx1"/>
                </a:solidFill>
              </a:rPr>
            </a:br>
            <a:r>
              <a:rPr lang="ru-RU" sz="4800" spc="-150" dirty="0">
                <a:solidFill>
                  <a:schemeClr val="tx1"/>
                </a:solidFill>
              </a:rPr>
              <a:t>Переносим с надеждой живой.</a:t>
            </a:r>
            <a:endParaRPr lang="en-US" sz="4800" spc="-1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Припев:</a:t>
            </a:r>
            <a:br>
              <a:rPr lang="ru-RU" sz="4400" dirty="0"/>
            </a:br>
            <a:r>
              <a:rPr lang="ru-RU" sz="4400" dirty="0"/>
              <a:t>Хорошо, если сердце свободно,</a:t>
            </a:r>
            <a:br>
              <a:rPr lang="ru-RU" sz="4400" dirty="0"/>
            </a:br>
            <a:r>
              <a:rPr lang="ru-RU" sz="4400" dirty="0"/>
              <a:t>Хорошо, если нету в нем зла!</a:t>
            </a:r>
            <a:br>
              <a:rPr lang="ru-RU" sz="4400" dirty="0"/>
            </a:br>
            <a:r>
              <a:rPr lang="ru-RU" sz="4400" dirty="0"/>
              <a:t>Хорошо, хорошо и спокойно</a:t>
            </a:r>
            <a:br>
              <a:rPr lang="ru-RU" sz="4400" dirty="0"/>
            </a:br>
            <a:r>
              <a:rPr lang="ru-RU" sz="4400" dirty="0"/>
              <a:t>В той душе, где всегда тишина.</a:t>
            </a:r>
            <a:br>
              <a:rPr lang="ru-RU" sz="4400" dirty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Хорошо</a:t>
            </a:r>
            <a:r>
              <a:rPr lang="ru-RU" sz="4400" dirty="0"/>
              <a:t>, когда душу и тело</a:t>
            </a:r>
            <a:br>
              <a:rPr lang="ru-RU" sz="4400" dirty="0"/>
            </a:br>
            <a:r>
              <a:rPr lang="ru-RU" sz="4400" dirty="0"/>
              <a:t>Мы вполне для Христа отдаем.</a:t>
            </a:r>
            <a:br>
              <a:rPr lang="ru-RU" sz="4400" dirty="0"/>
            </a:br>
            <a:r>
              <a:rPr lang="ru-RU" sz="4400" dirty="0"/>
              <a:t>Хорошо, когда в битве мы смелы,</a:t>
            </a:r>
            <a:br>
              <a:rPr lang="ru-RU" sz="4400" dirty="0"/>
            </a:br>
            <a:r>
              <a:rPr lang="ru-RU" sz="4400" dirty="0"/>
              <a:t>Когда действуем так, как поем.</a:t>
            </a:r>
            <a:br>
              <a:rPr lang="ru-RU" sz="4400" dirty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Припев:</a:t>
            </a:r>
            <a:br>
              <a:rPr lang="ru-RU" sz="4400" dirty="0" smtClean="0"/>
            </a:br>
            <a:r>
              <a:rPr lang="ru-RU" sz="4400" dirty="0" smtClean="0"/>
              <a:t>Хорошо, если сердце свободно,</a:t>
            </a:r>
            <a:br>
              <a:rPr lang="ru-RU" sz="4400" dirty="0" smtClean="0"/>
            </a:br>
            <a:r>
              <a:rPr lang="ru-RU" sz="4400" dirty="0" smtClean="0"/>
              <a:t>Хорошо, если нету в нем зла!</a:t>
            </a:r>
            <a:br>
              <a:rPr lang="ru-RU" sz="4400" dirty="0" smtClean="0"/>
            </a:br>
            <a:r>
              <a:rPr lang="ru-RU" sz="4400" dirty="0" smtClean="0"/>
              <a:t>Хорошо, хорошо и спокойно</a:t>
            </a:r>
            <a:br>
              <a:rPr lang="ru-RU" sz="4400" dirty="0" smtClean="0"/>
            </a:br>
            <a:r>
              <a:rPr lang="ru-RU" sz="4400" dirty="0" smtClean="0"/>
              <a:t>В той душе, где всегда тишина.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Хорошо</a:t>
            </a:r>
            <a:r>
              <a:rPr lang="ru-RU" sz="4400" dirty="0"/>
              <a:t>, когда бури, невзгоды</a:t>
            </a:r>
            <a:br>
              <a:rPr lang="ru-RU" sz="4400" dirty="0"/>
            </a:br>
            <a:r>
              <a:rPr lang="ru-RU" sz="4400" dirty="0"/>
              <a:t>Нашу душу порой всколыхнут,</a:t>
            </a:r>
            <a:br>
              <a:rPr lang="ru-RU" sz="4400" dirty="0"/>
            </a:br>
            <a:r>
              <a:rPr lang="ru-RU" sz="4400" dirty="0"/>
              <a:t>Когда чувствуем тяжесть дороги,</a:t>
            </a:r>
            <a:br>
              <a:rPr lang="ru-RU" sz="4400" dirty="0"/>
            </a:br>
            <a:r>
              <a:rPr lang="ru-RU" sz="4400" dirty="0"/>
              <a:t>Когда труден наш жизненный путь.</a:t>
            </a:r>
            <a:br>
              <a:rPr lang="ru-RU" sz="4400" dirty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Припев:</a:t>
            </a:r>
            <a:br>
              <a:rPr lang="ru-RU" sz="4400" dirty="0" smtClean="0"/>
            </a:br>
            <a:r>
              <a:rPr lang="ru-RU" sz="4400" dirty="0" smtClean="0"/>
              <a:t>Хорошо, если сердце свободно,</a:t>
            </a:r>
            <a:br>
              <a:rPr lang="ru-RU" sz="4400" dirty="0" smtClean="0"/>
            </a:br>
            <a:r>
              <a:rPr lang="ru-RU" sz="4400" dirty="0" smtClean="0"/>
              <a:t>Хорошо, если нету в нем зла!</a:t>
            </a:r>
            <a:br>
              <a:rPr lang="ru-RU" sz="4400" dirty="0" smtClean="0"/>
            </a:br>
            <a:r>
              <a:rPr lang="ru-RU" sz="4400" dirty="0" smtClean="0"/>
              <a:t>Хорошо, хорошо и спокойно</a:t>
            </a:r>
            <a:br>
              <a:rPr lang="ru-RU" sz="4400" dirty="0" smtClean="0"/>
            </a:br>
            <a:r>
              <a:rPr lang="ru-RU" sz="4400" dirty="0" smtClean="0"/>
              <a:t>В той душе, где всегда тишина.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Хорошо </a:t>
            </a:r>
            <a:r>
              <a:rPr lang="ru-RU" sz="4400" dirty="0"/>
              <a:t>с Иисусом повсюду,</a:t>
            </a:r>
            <a:br>
              <a:rPr lang="ru-RU" sz="4400" dirty="0"/>
            </a:br>
            <a:r>
              <a:rPr lang="ru-RU" sz="4400" dirty="0"/>
              <a:t>С Ним легко, ведь Он бремя несет.</a:t>
            </a:r>
            <a:br>
              <a:rPr lang="ru-RU" sz="4400" dirty="0"/>
            </a:br>
            <a:r>
              <a:rPr lang="ru-RU" sz="4400" dirty="0"/>
              <a:t>Хорошо нам открыть сердце Другу,</a:t>
            </a:r>
            <a:br>
              <a:rPr lang="ru-RU" sz="4400" dirty="0"/>
            </a:br>
            <a:r>
              <a:rPr lang="ru-RU" sz="4400" dirty="0"/>
              <a:t>А наш Друг - Иисус - все поймет.</a:t>
            </a:r>
            <a:br>
              <a:rPr lang="ru-RU" sz="4400" dirty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Припев:</a:t>
            </a:r>
            <a:br>
              <a:rPr lang="ru-RU" sz="4400" dirty="0" smtClean="0"/>
            </a:br>
            <a:r>
              <a:rPr lang="ru-RU" sz="4400" dirty="0" smtClean="0"/>
              <a:t>Хорошо, если сердце свободно,</a:t>
            </a:r>
            <a:br>
              <a:rPr lang="ru-RU" sz="4400" dirty="0" smtClean="0"/>
            </a:br>
            <a:r>
              <a:rPr lang="ru-RU" sz="4400" dirty="0" smtClean="0"/>
              <a:t>Хорошо, если нету в нем зла!</a:t>
            </a:r>
            <a:br>
              <a:rPr lang="ru-RU" sz="4400" dirty="0" smtClean="0"/>
            </a:br>
            <a:r>
              <a:rPr lang="ru-RU" sz="4400" dirty="0" smtClean="0"/>
              <a:t>Хорошо, хорошо и спокойно</a:t>
            </a:r>
            <a:br>
              <a:rPr lang="ru-RU" sz="4400" dirty="0" smtClean="0"/>
            </a:br>
            <a:r>
              <a:rPr lang="ru-RU" sz="4400" dirty="0" smtClean="0"/>
              <a:t>В той душе, где всегда тишина.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Хорошо</a:t>
            </a:r>
            <a:r>
              <a:rPr lang="ru-RU" sz="4400" dirty="0"/>
              <a:t>! Как мы счастливы с Богом,</a:t>
            </a:r>
            <a:br>
              <a:rPr lang="ru-RU" sz="4400" dirty="0"/>
            </a:br>
            <a:r>
              <a:rPr lang="ru-RU" sz="4400" dirty="0"/>
              <a:t>Не покинет Он нас никогда!</a:t>
            </a:r>
            <a:br>
              <a:rPr lang="ru-RU" sz="4400" dirty="0"/>
            </a:br>
            <a:r>
              <a:rPr lang="ru-RU" sz="4400" dirty="0"/>
              <a:t>На тернистых и узких дорогах</a:t>
            </a:r>
            <a:br>
              <a:rPr lang="ru-RU" sz="4400" dirty="0"/>
            </a:br>
            <a:r>
              <a:rPr lang="ru-RU" sz="4400" dirty="0"/>
              <a:t>Хорошо с Иисусом всегда</a:t>
            </a:r>
            <a:r>
              <a:rPr lang="ru-RU" sz="4400" dirty="0" smtClean="0"/>
              <a:t>!</a:t>
            </a:r>
            <a:endParaRPr lang="en-US" sz="4400" dirty="0" smtClean="0"/>
          </a:p>
          <a:p>
            <a:pPr>
              <a:buNone/>
            </a:pPr>
            <a:r>
              <a:rPr lang="en-US" sz="4400"/>
              <a:t> </a:t>
            </a:r>
            <a:r>
              <a:rPr lang="en-US" sz="4400" smtClean="0"/>
              <a:t>                           ***</a:t>
            </a:r>
            <a:endParaRPr lang="en-US" sz="4400" dirty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39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S-group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3</cp:revision>
  <dcterms:created xsi:type="dcterms:W3CDTF">2011-06-22T01:56:44Z</dcterms:created>
  <dcterms:modified xsi:type="dcterms:W3CDTF">2011-06-22T02:30:43Z</dcterms:modified>
</cp:coreProperties>
</file>