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62" r:id="rId5"/>
    <p:sldId id="260" r:id="rId6"/>
    <p:sldId id="263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95" autoAdjust="0"/>
  </p:normalViewPr>
  <p:slideViewPr>
    <p:cSldViewPr>
      <p:cViewPr varScale="1">
        <p:scale>
          <a:sx n="77" d="100"/>
          <a:sy n="77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9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8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3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0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3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40EA-61E7-4FD4-9922-CA85E98C77CC}" type="datetimeFigureOut">
              <a:rPr lang="en-US" smtClean="0"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44A0-D985-4812-9D2F-C47AC06B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Церковь Господа все вместе восхвалим Царя царей,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Он ведь любящий Отец наш, а мы все Его семья.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А</a:t>
            </a:r>
            <a:r>
              <a:rPr lang="ru-RU" sz="4400" dirty="0" smtClean="0">
                <a:solidFill>
                  <a:schemeClr val="bg1"/>
                </a:solidFill>
              </a:rPr>
              <a:t>ллилуйя, Аллилуйя, Господа благословим, что дал радость неземную пребывать в общенье с Ним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/2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Слава Богу, слава Богу, мы Отца благодарим за Иисуса кровь святую, что её за нас пролил.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А</a:t>
            </a:r>
            <a:r>
              <a:rPr lang="ru-RU" sz="4400" dirty="0" smtClean="0">
                <a:solidFill>
                  <a:schemeClr val="bg1"/>
                </a:solidFill>
              </a:rPr>
              <a:t>ллилуйя, Аллилуйя, Господа благословим, что дал радость неземную пребывать в общенье с Ним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/2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И сегодня в день чудесный всех Ты нас благослови и пошли нам мир небесный, чтоб пребыть в Твоей любви.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А</a:t>
            </a:r>
            <a:r>
              <a:rPr lang="ru-RU" sz="4400" dirty="0" smtClean="0">
                <a:solidFill>
                  <a:schemeClr val="bg1"/>
                </a:solidFill>
              </a:rPr>
              <a:t>ллилуйя, Аллилуйя, Господа благословим, что дал радость неземную пребывать в общенье с Ним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/2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Господи! О, аллилуйя! Душам радость Ты даёшь.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Всех нас Духом наполняешь и в обитель нас ведешь.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А</a:t>
            </a:r>
            <a:r>
              <a:rPr lang="ru-RU" sz="4400" dirty="0" smtClean="0">
                <a:solidFill>
                  <a:schemeClr val="bg1"/>
                </a:solidFill>
              </a:rPr>
              <a:t>ллилуйя, Аллилуйя, Господа благословим, что дал радость неземную пребывать в общенье с Ним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/2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****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dcterms:created xsi:type="dcterms:W3CDTF">2012-07-29T16:42:19Z</dcterms:created>
  <dcterms:modified xsi:type="dcterms:W3CDTF">2012-07-29T17:08:11Z</dcterms:modified>
</cp:coreProperties>
</file>