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35B3-84A1-4BF1-B806-DE3721C8CA22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AECE-B814-4DFC-9774-05279CABD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Я песнь пою тебе, Иерусалим! Пою за мир тебе, Иерусалим! Храни Господь тебя, Иерусалим! Да будет мир тебе, Иерусалим!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Шалом, шалом, Иерусалим, шалом, шалом! Храни Господь тебя, Иерусалим. Прошу за мир тебе, Иерусалим!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Прошу за мир тебе, Иерусалим! Пусть мир пребудет среди стен твоих! Любви и песен радостный родник, Да будет мир тебе, Иерусалим!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Шалом, шалом, Иерусалим, шалом, шалом! Храни Господь тебя, Иерусалим. Прошу за мир тебе, Иерусалим!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Ну как забыть тебя, Иерусалим! Нельзя забыть тебя, Иерусалим! Я помню о тебе, Иерусалим! Хвалу тебе пою, Иерусалим!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Шалом, шалом, Иерусалим, шалом, шалом! Храни Господь тебя, Иерусалим. Прошу за мир тебе, Иерусалим!</a:t>
            </a:r>
            <a:endParaRPr lang="en-US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smtClean="0">
                <a:solidFill>
                  <a:schemeClr val="bg1"/>
                </a:solidFill>
              </a:rPr>
              <a:t>* * * *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153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Alik</dc:creator>
  <cp:lastModifiedBy>Alik</cp:lastModifiedBy>
  <cp:revision>2</cp:revision>
  <dcterms:created xsi:type="dcterms:W3CDTF">2010-11-21T17:47:19Z</dcterms:created>
  <dcterms:modified xsi:type="dcterms:W3CDTF">2010-11-21T19:23:51Z</dcterms:modified>
</cp:coreProperties>
</file>