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DD1E-7B0A-43AF-BC90-F29E995AA16C}" type="datetimeFigureOut">
              <a:rPr lang="en-US" smtClean="0"/>
              <a:t>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DC5A-8112-42B0-A9E8-B4A700EAC7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У дикого гуся могучие крылья,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В далеком полете широк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</a:rPr>
              <a:t>их размах.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Немного старанья, немного усилья -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И гусь высоко-высоко в </a:t>
            </a:r>
            <a:r>
              <a:rPr lang="ru-RU" sz="4400" b="1" dirty="0" smtClean="0">
                <a:solidFill>
                  <a:schemeClr val="bg1"/>
                </a:solidFill>
              </a:rPr>
              <a:t>облаках</a:t>
            </a:r>
            <a:r>
              <a:rPr lang="en-US" sz="4400" b="1" dirty="0">
                <a:solidFill>
                  <a:schemeClr val="bg1"/>
                </a:solidFill>
              </a:rPr>
              <a:t>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У ласточки крылья, у голубя - тоже.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А я, человек, не умею летать.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Но крылья молитвы Ты дал мне, о, Боже.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Они меня могут над миром поднять</a:t>
            </a:r>
            <a:r>
              <a:rPr lang="ru-RU" sz="4400" b="1" dirty="0" smtClean="0">
                <a:solidFill>
                  <a:schemeClr val="bg1"/>
                </a:solidFill>
              </a:rPr>
              <a:t>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5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Я много богаче, счастливее птицы,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На крыльях молитвы лечу высоко.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Те светлые крылья не знают границы.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Несут мою душу неслышно, легко</a:t>
            </a:r>
            <a:r>
              <a:rPr lang="ru-RU" sz="4400" b="1" dirty="0" smtClean="0">
                <a:solidFill>
                  <a:schemeClr val="bg1"/>
                </a:solidFill>
              </a:rPr>
              <a:t>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5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Когда человек начинает молиться,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У птиц перелтных растеряный вид.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Ведь птицам приходится посторониться,</a:t>
            </a:r>
            <a:endParaRPr lang="en-US" sz="44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400" b="1" dirty="0">
                <a:solidFill>
                  <a:schemeClr val="bg1"/>
                </a:solidFill>
              </a:rPr>
              <a:t>Дорогу молитвам людей уступить</a:t>
            </a:r>
            <a:r>
              <a:rPr lang="ru-RU" sz="4400" b="1" dirty="0" smtClean="0">
                <a:solidFill>
                  <a:schemeClr val="bg1"/>
                </a:solidFill>
              </a:rPr>
              <a:t>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5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Бесшумные крылья, могучие крылья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Мой дух поднимают над грешной землей.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Немного старанья немного усилья -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sz="4000" b="1" dirty="0">
                <a:solidFill>
                  <a:schemeClr val="bg1"/>
                </a:solidFill>
              </a:rPr>
              <a:t>В полете молитвы для сердца покой</a:t>
            </a:r>
            <a:r>
              <a:rPr lang="ru-RU" sz="4000" b="1" dirty="0" smtClean="0">
                <a:solidFill>
                  <a:schemeClr val="bg1"/>
                </a:solidFill>
              </a:rPr>
              <a:t>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Mara</dc:creator>
  <cp:lastModifiedBy>Owner</cp:lastModifiedBy>
  <cp:revision>2</cp:revision>
  <dcterms:created xsi:type="dcterms:W3CDTF">2012-02-04T00:37:35Z</dcterms:created>
  <dcterms:modified xsi:type="dcterms:W3CDTF">2012-02-04T02:42:23Z</dcterms:modified>
</cp:coreProperties>
</file>